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8"/>
  </p:notesMasterIdLst>
  <p:sldIdLst>
    <p:sldId id="256" r:id="rId2"/>
    <p:sldId id="284" r:id="rId3"/>
    <p:sldId id="258" r:id="rId4"/>
    <p:sldId id="259" r:id="rId5"/>
    <p:sldId id="273" r:id="rId6"/>
    <p:sldId id="288" r:id="rId7"/>
    <p:sldId id="28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93" r:id="rId19"/>
    <p:sldId id="274" r:id="rId20"/>
    <p:sldId id="283" r:id="rId21"/>
    <p:sldId id="264" r:id="rId22"/>
    <p:sldId id="287" r:id="rId23"/>
    <p:sldId id="290" r:id="rId24"/>
    <p:sldId id="291" r:id="rId25"/>
    <p:sldId id="280" r:id="rId26"/>
    <p:sldId id="282" r:id="rId27"/>
    <p:sldId id="275" r:id="rId28"/>
    <p:sldId id="281" r:id="rId29"/>
    <p:sldId id="276" r:id="rId30"/>
    <p:sldId id="277" r:id="rId31"/>
    <p:sldId id="279" r:id="rId32"/>
    <p:sldId id="278" r:id="rId33"/>
    <p:sldId id="286" r:id="rId34"/>
    <p:sldId id="292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1C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93ABD-CC9D-AE2D-7D1D-26069AECF0E4}" v="414" dt="2025-06-09T17:45:19.550"/>
    <p1510:client id="{4DC3FE61-826C-B404-A36A-48549BD59B1F}" v="187" dt="2025-06-09T18:17:19.191"/>
    <p1510:client id="{E67DFBC2-B91E-EFA2-A768-F71F58379139}" v="8" dt="2025-06-10T05:10:30.983"/>
    <p1510:client id="{F2521AC3-F136-490A-83F1-FD6F9A3FAC56}" v="790" dt="2025-06-09T12:52:00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a Vijayan" userId="S::ashavijayan@am.amrita.edu::d4b83048-103f-418e-a2d7-d26894d08aca" providerId="AD" clId="Web-{E67DFBC2-B91E-EFA2-A768-F71F58379139}"/>
    <pc:docChg chg="modSld">
      <pc:chgData name="Asha Vijayan" userId="S::ashavijayan@am.amrita.edu::d4b83048-103f-418e-a2d7-d26894d08aca" providerId="AD" clId="Web-{E67DFBC2-B91E-EFA2-A768-F71F58379139}" dt="2025-06-10T05:10:30.983" v="7" actId="14100"/>
      <pc:docMkLst>
        <pc:docMk/>
      </pc:docMkLst>
      <pc:sldChg chg="modSp">
        <pc:chgData name="Asha Vijayan" userId="S::ashavijayan@am.amrita.edu::d4b83048-103f-418e-a2d7-d26894d08aca" providerId="AD" clId="Web-{E67DFBC2-B91E-EFA2-A768-F71F58379139}" dt="2025-06-10T05:10:30.983" v="7" actId="14100"/>
        <pc:sldMkLst>
          <pc:docMk/>
          <pc:sldMk cId="327159168" sldId="260"/>
        </pc:sldMkLst>
        <pc:picChg chg="mod">
          <ac:chgData name="Asha Vijayan" userId="S::ashavijayan@am.amrita.edu::d4b83048-103f-418e-a2d7-d26894d08aca" providerId="AD" clId="Web-{E67DFBC2-B91E-EFA2-A768-F71F58379139}" dt="2025-06-10T05:10:30.983" v="7" actId="14100"/>
          <ac:picMkLst>
            <pc:docMk/>
            <pc:sldMk cId="327159168" sldId="260"/>
            <ac:picMk id="15" creationId="{89B52893-D935-DC9D-2722-E29E53A8685D}"/>
          </ac:picMkLst>
        </pc:picChg>
      </pc:sldChg>
    </pc:docChg>
  </pc:docChgLst>
  <pc:docChgLst>
    <pc:chgData name="Asha Vijayan" userId="d4b83048-103f-418e-a2d7-d26894d08aca" providerId="ADAL" clId="{F2521AC3-F136-490A-83F1-FD6F9A3FAC56}"/>
    <pc:docChg chg="undo custSel addSld delSld modSld sldOrd modMainMaster">
      <pc:chgData name="Asha Vijayan" userId="d4b83048-103f-418e-a2d7-d26894d08aca" providerId="ADAL" clId="{F2521AC3-F136-490A-83F1-FD6F9A3FAC56}" dt="2025-06-09T12:53:15.911" v="2532"/>
      <pc:docMkLst>
        <pc:docMk/>
      </pc:docMkLst>
      <pc:sldChg chg="addSp delSp modSp mod setBg">
        <pc:chgData name="Asha Vijayan" userId="d4b83048-103f-418e-a2d7-d26894d08aca" providerId="ADAL" clId="{F2521AC3-F136-490A-83F1-FD6F9A3FAC56}" dt="2025-06-09T08:15:11.408" v="1212"/>
        <pc:sldMkLst>
          <pc:docMk/>
          <pc:sldMk cId="845137051" sldId="256"/>
        </pc:sldMkLst>
        <pc:spChg chg="mod">
          <ac:chgData name="Asha Vijayan" userId="d4b83048-103f-418e-a2d7-d26894d08aca" providerId="ADAL" clId="{F2521AC3-F136-490A-83F1-FD6F9A3FAC56}" dt="2025-06-09T07:40:42.177" v="1171" actId="1076"/>
          <ac:spMkLst>
            <pc:docMk/>
            <pc:sldMk cId="845137051" sldId="256"/>
            <ac:spMk id="3" creationId="{D6403444-D669-92BB-08A1-35252FCBF189}"/>
          </ac:spMkLst>
        </pc:spChg>
        <pc:spChg chg="add mod">
          <ac:chgData name="Asha Vijayan" userId="d4b83048-103f-418e-a2d7-d26894d08aca" providerId="ADAL" clId="{F2521AC3-F136-490A-83F1-FD6F9A3FAC56}" dt="2025-06-09T07:25:37.025" v="1112"/>
          <ac:spMkLst>
            <pc:docMk/>
            <pc:sldMk cId="845137051" sldId="256"/>
            <ac:spMk id="6" creationId="{2C19EA23-DB44-5ACC-BDCA-E5E67CE50EC9}"/>
          </ac:spMkLst>
        </pc:spChg>
        <pc:spChg chg="add mod">
          <ac:chgData name="Asha Vijayan" userId="d4b83048-103f-418e-a2d7-d26894d08aca" providerId="ADAL" clId="{F2521AC3-F136-490A-83F1-FD6F9A3FAC56}" dt="2025-06-09T07:25:59.359" v="1125" actId="207"/>
          <ac:spMkLst>
            <pc:docMk/>
            <pc:sldMk cId="845137051" sldId="256"/>
            <ac:spMk id="8" creationId="{6E64E1D4-B126-4693-E014-A90DC5D67663}"/>
          </ac:spMkLst>
        </pc:spChg>
        <pc:spChg chg="add mod">
          <ac:chgData name="Asha Vijayan" userId="d4b83048-103f-418e-a2d7-d26894d08aca" providerId="ADAL" clId="{F2521AC3-F136-490A-83F1-FD6F9A3FAC56}" dt="2025-06-09T07:26:28.741" v="1128" actId="1076"/>
          <ac:spMkLst>
            <pc:docMk/>
            <pc:sldMk cId="845137051" sldId="256"/>
            <ac:spMk id="11" creationId="{DF10A74C-A3A3-3A46-B801-446F34DFA719}"/>
          </ac:spMkLst>
        </pc:spChg>
        <pc:picChg chg="del">
          <ac:chgData name="Asha Vijayan" userId="d4b83048-103f-418e-a2d7-d26894d08aca" providerId="ADAL" clId="{F2521AC3-F136-490A-83F1-FD6F9A3FAC56}" dt="2025-06-09T07:23:55.842" v="1049" actId="478"/>
          <ac:picMkLst>
            <pc:docMk/>
            <pc:sldMk cId="845137051" sldId="256"/>
            <ac:picMk id="4" creationId="{4A1948BA-81D5-3693-1339-F8B2CA206F6F}"/>
          </ac:picMkLst>
        </pc:picChg>
        <pc:picChg chg="add mod">
          <ac:chgData name="Asha Vijayan" userId="d4b83048-103f-418e-a2d7-d26894d08aca" providerId="ADAL" clId="{F2521AC3-F136-490A-83F1-FD6F9A3FAC56}" dt="2025-06-09T07:26:33.089" v="1130" actId="1076"/>
          <ac:picMkLst>
            <pc:docMk/>
            <pc:sldMk cId="845137051" sldId="256"/>
            <ac:picMk id="5" creationId="{1E7CA137-1C79-7833-9314-CAEEA7D70C20}"/>
          </ac:picMkLst>
        </pc:picChg>
        <pc:picChg chg="add">
          <ac:chgData name="Asha Vijayan" userId="d4b83048-103f-418e-a2d7-d26894d08aca" providerId="ADAL" clId="{F2521AC3-F136-490A-83F1-FD6F9A3FAC56}" dt="2025-06-09T07:25:39.484" v="1113"/>
          <ac:picMkLst>
            <pc:docMk/>
            <pc:sldMk cId="845137051" sldId="256"/>
            <ac:picMk id="7" creationId="{94BD7B09-5AC1-164A-E0E8-6695456F87C5}"/>
          </ac:picMkLst>
        </pc:picChg>
      </pc:sldChg>
      <pc:sldChg chg="setBg">
        <pc:chgData name="Asha Vijayan" userId="d4b83048-103f-418e-a2d7-d26894d08aca" providerId="ADAL" clId="{F2521AC3-F136-490A-83F1-FD6F9A3FAC56}" dt="2025-06-09T08:15:11.408" v="1212"/>
        <pc:sldMkLst>
          <pc:docMk/>
          <pc:sldMk cId="2725346444" sldId="257"/>
        </pc:sldMkLst>
      </pc:sldChg>
      <pc:sldChg chg="modSp mod">
        <pc:chgData name="Asha Vijayan" userId="d4b83048-103f-418e-a2d7-d26894d08aca" providerId="ADAL" clId="{F2521AC3-F136-490A-83F1-FD6F9A3FAC56}" dt="2025-06-09T08:14:16.637" v="1204" actId="1076"/>
        <pc:sldMkLst>
          <pc:docMk/>
          <pc:sldMk cId="4056271691" sldId="258"/>
        </pc:sldMkLst>
        <pc:spChg chg="mod">
          <ac:chgData name="Asha Vijayan" userId="d4b83048-103f-418e-a2d7-d26894d08aca" providerId="ADAL" clId="{F2521AC3-F136-490A-83F1-FD6F9A3FAC56}" dt="2025-06-09T08:14:11.918" v="1203" actId="1076"/>
          <ac:spMkLst>
            <pc:docMk/>
            <pc:sldMk cId="4056271691" sldId="258"/>
            <ac:spMk id="2" creationId="{5DA38F87-23A5-D5BB-1657-603756F5FC77}"/>
          </ac:spMkLst>
        </pc:spChg>
        <pc:picChg chg="mod">
          <ac:chgData name="Asha Vijayan" userId="d4b83048-103f-418e-a2d7-d26894d08aca" providerId="ADAL" clId="{F2521AC3-F136-490A-83F1-FD6F9A3FAC56}" dt="2025-06-09T08:14:16.637" v="1204" actId="1076"/>
          <ac:picMkLst>
            <pc:docMk/>
            <pc:sldMk cId="4056271691" sldId="258"/>
            <ac:picMk id="10" creationId="{F0677F30-6712-E2AC-AA3F-C27C38DCF612}"/>
          </ac:picMkLst>
        </pc:picChg>
      </pc:sldChg>
      <pc:sldChg chg="addSp delSp modSp mod">
        <pc:chgData name="Asha Vijayan" userId="d4b83048-103f-418e-a2d7-d26894d08aca" providerId="ADAL" clId="{F2521AC3-F136-490A-83F1-FD6F9A3FAC56}" dt="2025-06-09T08:22:26.911" v="1421" actId="1076"/>
        <pc:sldMkLst>
          <pc:docMk/>
          <pc:sldMk cId="3738734739" sldId="259"/>
        </pc:sldMkLst>
        <pc:spChg chg="mod">
          <ac:chgData name="Asha Vijayan" userId="d4b83048-103f-418e-a2d7-d26894d08aca" providerId="ADAL" clId="{F2521AC3-F136-490A-83F1-FD6F9A3FAC56}" dt="2025-06-09T08:18:24.593" v="1357" actId="20577"/>
          <ac:spMkLst>
            <pc:docMk/>
            <pc:sldMk cId="3738734739" sldId="259"/>
            <ac:spMk id="2" creationId="{C7880071-07F4-EC7D-5FC4-9E89D604D9A9}"/>
          </ac:spMkLst>
        </pc:spChg>
        <pc:spChg chg="mod">
          <ac:chgData name="Asha Vijayan" userId="d4b83048-103f-418e-a2d7-d26894d08aca" providerId="ADAL" clId="{F2521AC3-F136-490A-83F1-FD6F9A3FAC56}" dt="2025-06-09T08:22:26.911" v="1421" actId="1076"/>
          <ac:spMkLst>
            <pc:docMk/>
            <pc:sldMk cId="3738734739" sldId="259"/>
            <ac:spMk id="17" creationId="{4CC114A9-CBAA-5933-D2A7-C483BA1FE648}"/>
          </ac:spMkLst>
        </pc:spChg>
        <pc:spChg chg="del">
          <ac:chgData name="Asha Vijayan" userId="d4b83048-103f-418e-a2d7-d26894d08aca" providerId="ADAL" clId="{F2521AC3-F136-490A-83F1-FD6F9A3FAC56}" dt="2025-06-09T08:17:45.425" v="1321" actId="478"/>
          <ac:spMkLst>
            <pc:docMk/>
            <pc:sldMk cId="3738734739" sldId="259"/>
            <ac:spMk id="19" creationId="{4E79ED61-1593-EA35-54CD-4C5FBCB2C48F}"/>
          </ac:spMkLst>
        </pc:spChg>
        <pc:spChg chg="mod">
          <ac:chgData name="Asha Vijayan" userId="d4b83048-103f-418e-a2d7-d26894d08aca" providerId="ADAL" clId="{F2521AC3-F136-490A-83F1-FD6F9A3FAC56}" dt="2025-06-09T08:22:06.364" v="1418" actId="1076"/>
          <ac:spMkLst>
            <pc:docMk/>
            <pc:sldMk cId="3738734739" sldId="259"/>
            <ac:spMk id="20" creationId="{B4132CE7-BDF6-B150-0CF7-1A25B24D8362}"/>
          </ac:spMkLst>
        </pc:spChg>
        <pc:graphicFrameChg chg="mod">
          <ac:chgData name="Asha Vijayan" userId="d4b83048-103f-418e-a2d7-d26894d08aca" providerId="ADAL" clId="{F2521AC3-F136-490A-83F1-FD6F9A3FAC56}" dt="2025-06-09T08:22:06.364" v="1418" actId="1076"/>
          <ac:graphicFrameMkLst>
            <pc:docMk/>
            <pc:sldMk cId="3738734739" sldId="259"/>
            <ac:graphicFrameMk id="15" creationId="{1412D622-FCC8-7109-CB16-27B4097E6109}"/>
          </ac:graphicFrameMkLst>
        </pc:graphicFrameChg>
        <pc:graphicFrameChg chg="mod">
          <ac:chgData name="Asha Vijayan" userId="d4b83048-103f-418e-a2d7-d26894d08aca" providerId="ADAL" clId="{F2521AC3-F136-490A-83F1-FD6F9A3FAC56}" dt="2025-06-09T08:22:16.568" v="1419" actId="1076"/>
          <ac:graphicFrameMkLst>
            <pc:docMk/>
            <pc:sldMk cId="3738734739" sldId="259"/>
            <ac:graphicFrameMk id="16" creationId="{175B8160-686F-8239-6391-2305589128EF}"/>
          </ac:graphicFrameMkLst>
        </pc:graphicFrameChg>
        <pc:graphicFrameChg chg="del">
          <ac:chgData name="Asha Vijayan" userId="d4b83048-103f-418e-a2d7-d26894d08aca" providerId="ADAL" clId="{F2521AC3-F136-490A-83F1-FD6F9A3FAC56}" dt="2025-06-09T08:17:48.776" v="1322" actId="478"/>
          <ac:graphicFrameMkLst>
            <pc:docMk/>
            <pc:sldMk cId="3738734739" sldId="259"/>
            <ac:graphicFrameMk id="18" creationId="{9FD18E34-536B-7C28-2FCC-77747FB92D67}"/>
          </ac:graphicFrameMkLst>
        </pc:graphicFrameChg>
        <pc:picChg chg="add mod">
          <ac:chgData name="Asha Vijayan" userId="d4b83048-103f-418e-a2d7-d26894d08aca" providerId="ADAL" clId="{F2521AC3-F136-490A-83F1-FD6F9A3FAC56}" dt="2025-06-09T08:22:20.990" v="1420" actId="1076"/>
          <ac:picMkLst>
            <pc:docMk/>
            <pc:sldMk cId="3738734739" sldId="259"/>
            <ac:picMk id="6" creationId="{C368860D-553A-546A-DD29-74D3C11CF66E}"/>
          </ac:picMkLst>
        </pc:picChg>
        <pc:picChg chg="del">
          <ac:chgData name="Asha Vijayan" userId="d4b83048-103f-418e-a2d7-d26894d08aca" providerId="ADAL" clId="{F2521AC3-F136-490A-83F1-FD6F9A3FAC56}" dt="2025-06-09T08:19:01.080" v="1361" actId="478"/>
          <ac:picMkLst>
            <pc:docMk/>
            <pc:sldMk cId="3738734739" sldId="259"/>
            <ac:picMk id="2055" creationId="{6E3A08CF-0527-73AC-D2D7-7098CF9D6061}"/>
          </ac:picMkLst>
        </pc:picChg>
      </pc:sldChg>
      <pc:sldChg chg="addSp delSp modSp mod">
        <pc:chgData name="Asha Vijayan" userId="d4b83048-103f-418e-a2d7-d26894d08aca" providerId="ADAL" clId="{F2521AC3-F136-490A-83F1-FD6F9A3FAC56}" dt="2025-06-09T11:36:25.378" v="1733" actId="478"/>
        <pc:sldMkLst>
          <pc:docMk/>
          <pc:sldMk cId="327159168" sldId="260"/>
        </pc:sldMkLst>
        <pc:spChg chg="mod">
          <ac:chgData name="Asha Vijayan" userId="d4b83048-103f-418e-a2d7-d26894d08aca" providerId="ADAL" clId="{F2521AC3-F136-490A-83F1-FD6F9A3FAC56}" dt="2025-06-09T08:28:42.323" v="1457"/>
          <ac:spMkLst>
            <pc:docMk/>
            <pc:sldMk cId="327159168" sldId="260"/>
            <ac:spMk id="2" creationId="{B4D32839-B42E-A1A6-4A4A-D2A9256B486F}"/>
          </ac:spMkLst>
        </pc:spChg>
        <pc:spChg chg="mod">
          <ac:chgData name="Asha Vijayan" userId="d4b83048-103f-418e-a2d7-d26894d08aca" providerId="ADAL" clId="{F2521AC3-F136-490A-83F1-FD6F9A3FAC56}" dt="2025-06-09T08:23:39.811" v="1429" actId="1076"/>
          <ac:spMkLst>
            <pc:docMk/>
            <pc:sldMk cId="327159168" sldId="260"/>
            <ac:spMk id="3" creationId="{128FA336-878E-67A3-53BA-7561549B6651}"/>
          </ac:spMkLst>
        </pc:spChg>
        <pc:spChg chg="mod">
          <ac:chgData name="Asha Vijayan" userId="d4b83048-103f-418e-a2d7-d26894d08aca" providerId="ADAL" clId="{F2521AC3-F136-490A-83F1-FD6F9A3FAC56}" dt="2025-06-09T08:53:05.105" v="1652"/>
          <ac:spMkLst>
            <pc:docMk/>
            <pc:sldMk cId="327159168" sldId="260"/>
            <ac:spMk id="6" creationId="{A1245DF2-F9C0-6680-8FDD-5FC97452B9E2}"/>
          </ac:spMkLst>
        </pc:spChg>
        <pc:spChg chg="add mod ord">
          <ac:chgData name="Asha Vijayan" userId="d4b83048-103f-418e-a2d7-d26894d08aca" providerId="ADAL" clId="{F2521AC3-F136-490A-83F1-FD6F9A3FAC56}" dt="2025-06-09T08:49:56.695" v="1650" actId="1076"/>
          <ac:spMkLst>
            <pc:docMk/>
            <pc:sldMk cId="327159168" sldId="260"/>
            <ac:spMk id="10" creationId="{0C8A536E-B0EC-6860-39B9-F5764E222961}"/>
          </ac:spMkLst>
        </pc:spChg>
        <pc:spChg chg="add mod">
          <ac:chgData name="Asha Vijayan" userId="d4b83048-103f-418e-a2d7-d26894d08aca" providerId="ADAL" clId="{F2521AC3-F136-490A-83F1-FD6F9A3FAC56}" dt="2025-06-09T08:49:48.479" v="1649" actId="14100"/>
          <ac:spMkLst>
            <pc:docMk/>
            <pc:sldMk cId="327159168" sldId="260"/>
            <ac:spMk id="11" creationId="{DC9D9772-EB75-AD32-EB6E-BA957BDA7A9C}"/>
          </ac:spMkLst>
        </pc:spChg>
        <pc:spChg chg="add mod">
          <ac:chgData name="Asha Vijayan" userId="d4b83048-103f-418e-a2d7-d26894d08aca" providerId="ADAL" clId="{F2521AC3-F136-490A-83F1-FD6F9A3FAC56}" dt="2025-06-09T11:29:42.170" v="1711" actId="14100"/>
          <ac:spMkLst>
            <pc:docMk/>
            <pc:sldMk cId="327159168" sldId="260"/>
            <ac:spMk id="12" creationId="{DE791A84-1350-11FC-2B57-0787796BE964}"/>
          </ac:spMkLst>
        </pc:spChg>
        <pc:spChg chg="add mod">
          <ac:chgData name="Asha Vijayan" userId="d4b83048-103f-418e-a2d7-d26894d08aca" providerId="ADAL" clId="{F2521AC3-F136-490A-83F1-FD6F9A3FAC56}" dt="2025-06-09T09:25:50.464" v="1684" actId="1076"/>
          <ac:spMkLst>
            <pc:docMk/>
            <pc:sldMk cId="327159168" sldId="260"/>
            <ac:spMk id="13" creationId="{F2FCBB0F-4801-C7E6-1EF2-F3A48B730784}"/>
          </ac:spMkLst>
        </pc:spChg>
        <pc:spChg chg="add mod">
          <ac:chgData name="Asha Vijayan" userId="d4b83048-103f-418e-a2d7-d26894d08aca" providerId="ADAL" clId="{F2521AC3-F136-490A-83F1-FD6F9A3FAC56}" dt="2025-06-09T11:28:34.231" v="1698" actId="1076"/>
          <ac:spMkLst>
            <pc:docMk/>
            <pc:sldMk cId="327159168" sldId="260"/>
            <ac:spMk id="16" creationId="{0A47B44A-9CC6-6115-7AF8-CCB41609D4BB}"/>
          </ac:spMkLst>
        </pc:spChg>
        <pc:spChg chg="add mod">
          <ac:chgData name="Asha Vijayan" userId="d4b83048-103f-418e-a2d7-d26894d08aca" providerId="ADAL" clId="{F2521AC3-F136-490A-83F1-FD6F9A3FAC56}" dt="2025-06-09T11:29:30.078" v="1707" actId="1076"/>
          <ac:spMkLst>
            <pc:docMk/>
            <pc:sldMk cId="327159168" sldId="260"/>
            <ac:spMk id="17" creationId="{E41185E9-8196-C984-DB2D-0AE0A20B5D90}"/>
          </ac:spMkLst>
        </pc:spChg>
        <pc:picChg chg="add del mod">
          <ac:chgData name="Asha Vijayan" userId="d4b83048-103f-418e-a2d7-d26894d08aca" providerId="ADAL" clId="{F2521AC3-F136-490A-83F1-FD6F9A3FAC56}" dt="2025-06-09T08:47:13.155" v="1619" actId="478"/>
          <ac:picMkLst>
            <pc:docMk/>
            <pc:sldMk cId="327159168" sldId="260"/>
            <ac:picMk id="4" creationId="{3D172D3D-ED03-0EDC-4F55-E2193595B01D}"/>
          </ac:picMkLst>
        </pc:picChg>
        <pc:picChg chg="add del mod">
          <ac:chgData name="Asha Vijayan" userId="d4b83048-103f-418e-a2d7-d26894d08aca" providerId="ADAL" clId="{F2521AC3-F136-490A-83F1-FD6F9A3FAC56}" dt="2025-06-09T08:49:21.923" v="1646" actId="478"/>
          <ac:picMkLst>
            <pc:docMk/>
            <pc:sldMk cId="327159168" sldId="260"/>
            <ac:picMk id="5" creationId="{50237FB8-BCD5-EDB4-82A6-EA2AAA7FF441}"/>
          </ac:picMkLst>
        </pc:picChg>
        <pc:picChg chg="add del mod">
          <ac:chgData name="Asha Vijayan" userId="d4b83048-103f-418e-a2d7-d26894d08aca" providerId="ADAL" clId="{F2521AC3-F136-490A-83F1-FD6F9A3FAC56}" dt="2025-06-09T11:36:25.378" v="1733" actId="478"/>
          <ac:picMkLst>
            <pc:docMk/>
            <pc:sldMk cId="327159168" sldId="260"/>
            <ac:picMk id="7" creationId="{F9B4CB19-1CE9-374E-A2E2-8B1B1A4AB3AB}"/>
          </ac:picMkLst>
        </pc:picChg>
        <pc:picChg chg="add del mod">
          <ac:chgData name="Asha Vijayan" userId="d4b83048-103f-418e-a2d7-d26894d08aca" providerId="ADAL" clId="{F2521AC3-F136-490A-83F1-FD6F9A3FAC56}" dt="2025-06-09T08:35:32.428" v="1476" actId="478"/>
          <ac:picMkLst>
            <pc:docMk/>
            <pc:sldMk cId="327159168" sldId="260"/>
            <ac:picMk id="8" creationId="{9486F839-727C-FD5D-BF41-254C34C13D4B}"/>
          </ac:picMkLst>
        </pc:picChg>
        <pc:picChg chg="add mod">
          <ac:chgData name="Asha Vijayan" userId="d4b83048-103f-418e-a2d7-d26894d08aca" providerId="ADAL" clId="{F2521AC3-F136-490A-83F1-FD6F9A3FAC56}" dt="2025-06-09T09:26:07.711" v="1687" actId="688"/>
          <ac:picMkLst>
            <pc:docMk/>
            <pc:sldMk cId="327159168" sldId="260"/>
            <ac:picMk id="15" creationId="{89B52893-D935-DC9D-2722-E29E53A8685D}"/>
          </ac:picMkLst>
        </pc:picChg>
        <pc:picChg chg="add del mod">
          <ac:chgData name="Asha Vijayan" userId="d4b83048-103f-418e-a2d7-d26894d08aca" providerId="ADAL" clId="{F2521AC3-F136-490A-83F1-FD6F9A3FAC56}" dt="2025-06-09T11:36:24.831" v="1732" actId="22"/>
          <ac:picMkLst>
            <pc:docMk/>
            <pc:sldMk cId="327159168" sldId="260"/>
            <ac:picMk id="19" creationId="{2F8AC2CB-6304-707E-21B3-EC11E1B3C4D6}"/>
          </ac:picMkLst>
        </pc:picChg>
        <pc:picChg chg="del mod">
          <ac:chgData name="Asha Vijayan" userId="d4b83048-103f-418e-a2d7-d26894d08aca" providerId="ADAL" clId="{F2521AC3-F136-490A-83F1-FD6F9A3FAC56}" dt="2025-06-09T08:28:48.417" v="1458" actId="478"/>
          <ac:picMkLst>
            <pc:docMk/>
            <pc:sldMk cId="327159168" sldId="260"/>
            <ac:picMk id="4098" creationId="{EA35C1F7-847F-84CA-DD23-924F8FAB84A6}"/>
          </ac:picMkLst>
        </pc:picChg>
        <pc:picChg chg="add mod">
          <ac:chgData name="Asha Vijayan" userId="d4b83048-103f-418e-a2d7-d26894d08aca" providerId="ADAL" clId="{F2521AC3-F136-490A-83F1-FD6F9A3FAC56}" dt="2025-06-09T11:29:58.265" v="1717" actId="1076"/>
          <ac:picMkLst>
            <pc:docMk/>
            <pc:sldMk cId="327159168" sldId="260"/>
            <ac:picMk id="10242" creationId="{75A7FD80-F2D8-0BE7-6626-568EEF4C07E3}"/>
          </ac:picMkLst>
        </pc:picChg>
        <pc:picChg chg="add mod">
          <ac:chgData name="Asha Vijayan" userId="d4b83048-103f-418e-a2d7-d26894d08aca" providerId="ADAL" clId="{F2521AC3-F136-490A-83F1-FD6F9A3FAC56}" dt="2025-06-09T08:49:59.218" v="1651" actId="1076"/>
          <ac:picMkLst>
            <pc:docMk/>
            <pc:sldMk cId="327159168" sldId="260"/>
            <ac:picMk id="10244" creationId="{EA4450A5-DB97-F80C-0A7C-13935408136D}"/>
          </ac:picMkLst>
        </pc:picChg>
        <pc:picChg chg="add mod">
          <ac:chgData name="Asha Vijayan" userId="d4b83048-103f-418e-a2d7-d26894d08aca" providerId="ADAL" clId="{F2521AC3-F136-490A-83F1-FD6F9A3FAC56}" dt="2025-06-09T11:29:43.689" v="1712" actId="1076"/>
          <ac:picMkLst>
            <pc:docMk/>
            <pc:sldMk cId="327159168" sldId="260"/>
            <ac:picMk id="10246" creationId="{B43FBF3F-42DD-5FC4-CD9D-A5AB5B57B456}"/>
          </ac:picMkLst>
        </pc:picChg>
        <pc:picChg chg="add del mod">
          <ac:chgData name="Asha Vijayan" userId="d4b83048-103f-418e-a2d7-d26894d08aca" providerId="ADAL" clId="{F2521AC3-F136-490A-83F1-FD6F9A3FAC56}" dt="2025-06-09T09:25:18.096" v="1673" actId="478"/>
          <ac:picMkLst>
            <pc:docMk/>
            <pc:sldMk cId="327159168" sldId="260"/>
            <ac:picMk id="10248" creationId="{5EB04CEB-CD92-C27D-03D7-A37BFFFFA9F1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1:49:11.400" v="1871" actId="20577"/>
        <pc:sldMkLst>
          <pc:docMk/>
          <pc:sldMk cId="1717484430" sldId="261"/>
        </pc:sldMkLst>
        <pc:spChg chg="mod">
          <ac:chgData name="Asha Vijayan" userId="d4b83048-103f-418e-a2d7-d26894d08aca" providerId="ADAL" clId="{F2521AC3-F136-490A-83F1-FD6F9A3FAC56}" dt="2025-06-09T11:40:48.056" v="1751" actId="27636"/>
          <ac:spMkLst>
            <pc:docMk/>
            <pc:sldMk cId="1717484430" sldId="261"/>
            <ac:spMk id="2" creationId="{ABA821A8-E88A-2204-5059-69D56D415F07}"/>
          </ac:spMkLst>
        </pc:spChg>
        <pc:spChg chg="mod">
          <ac:chgData name="Asha Vijayan" userId="d4b83048-103f-418e-a2d7-d26894d08aca" providerId="ADAL" clId="{F2521AC3-F136-490A-83F1-FD6F9A3FAC56}" dt="2025-06-09T11:45:47.320" v="1812" actId="404"/>
          <ac:spMkLst>
            <pc:docMk/>
            <pc:sldMk cId="1717484430" sldId="261"/>
            <ac:spMk id="3" creationId="{A33A6565-4C31-8899-D090-F8805EB248D1}"/>
          </ac:spMkLst>
        </pc:spChg>
        <pc:spChg chg="add mod">
          <ac:chgData name="Asha Vijayan" userId="d4b83048-103f-418e-a2d7-d26894d08aca" providerId="ADAL" clId="{F2521AC3-F136-490A-83F1-FD6F9A3FAC56}" dt="2025-06-09T11:45:20.347" v="1802" actId="115"/>
          <ac:spMkLst>
            <pc:docMk/>
            <pc:sldMk cId="1717484430" sldId="261"/>
            <ac:spMk id="5" creationId="{F7A3EF15-B8AB-D155-AF9A-937F2EC3BEEF}"/>
          </ac:spMkLst>
        </pc:spChg>
        <pc:spChg chg="add mod">
          <ac:chgData name="Asha Vijayan" userId="d4b83048-103f-418e-a2d7-d26894d08aca" providerId="ADAL" clId="{F2521AC3-F136-490A-83F1-FD6F9A3FAC56}" dt="2025-06-09T11:49:11.400" v="1871" actId="20577"/>
          <ac:spMkLst>
            <pc:docMk/>
            <pc:sldMk cId="1717484430" sldId="261"/>
            <ac:spMk id="6" creationId="{627C7509-ABDE-073C-16DB-CD6D79C72962}"/>
          </ac:spMkLst>
        </pc:spChg>
        <pc:spChg chg="add del mod">
          <ac:chgData name="Asha Vijayan" userId="d4b83048-103f-418e-a2d7-d26894d08aca" providerId="ADAL" clId="{F2521AC3-F136-490A-83F1-FD6F9A3FAC56}" dt="2025-06-09T11:47:19.679" v="1831"/>
          <ac:spMkLst>
            <pc:docMk/>
            <pc:sldMk cId="1717484430" sldId="261"/>
            <ac:spMk id="8" creationId="{5CAEB255-414A-E047-46C6-8154C57F738D}"/>
          </ac:spMkLst>
        </pc:spChg>
        <pc:spChg chg="add mod">
          <ac:chgData name="Asha Vijayan" userId="d4b83048-103f-418e-a2d7-d26894d08aca" providerId="ADAL" clId="{F2521AC3-F136-490A-83F1-FD6F9A3FAC56}" dt="2025-06-09T11:47:16.868" v="1829" actId="1038"/>
          <ac:spMkLst>
            <pc:docMk/>
            <pc:sldMk cId="1717484430" sldId="261"/>
            <ac:spMk id="9" creationId="{B6AAFF53-AC67-979C-B040-D235C24DCCDC}"/>
          </ac:spMkLst>
        </pc:spChg>
        <pc:picChg chg="add del mod">
          <ac:chgData name="Asha Vijayan" userId="d4b83048-103f-418e-a2d7-d26894d08aca" providerId="ADAL" clId="{F2521AC3-F136-490A-83F1-FD6F9A3FAC56}" dt="2025-06-09T04:22:41.186" v="42" actId="478"/>
          <ac:picMkLst>
            <pc:docMk/>
            <pc:sldMk cId="1717484430" sldId="261"/>
            <ac:picMk id="4" creationId="{073AE3D1-F8E0-2651-0A70-B7239F857BB6}"/>
          </ac:picMkLst>
        </pc:picChg>
        <pc:picChg chg="add del mod">
          <ac:chgData name="Asha Vijayan" userId="d4b83048-103f-418e-a2d7-d26894d08aca" providerId="ADAL" clId="{F2521AC3-F136-490A-83F1-FD6F9A3FAC56}" dt="2025-06-09T04:32:56.377" v="127" actId="478"/>
          <ac:picMkLst>
            <pc:docMk/>
            <pc:sldMk cId="1717484430" sldId="261"/>
            <ac:picMk id="2050" creationId="{78B57E12-510A-DE87-F21D-6E659B033C15}"/>
          </ac:picMkLst>
        </pc:picChg>
        <pc:picChg chg="add mod">
          <ac:chgData name="Asha Vijayan" userId="d4b83048-103f-418e-a2d7-d26894d08aca" providerId="ADAL" clId="{F2521AC3-F136-490A-83F1-FD6F9A3FAC56}" dt="2025-06-09T11:46:15.966" v="1818" actId="1076"/>
          <ac:picMkLst>
            <pc:docMk/>
            <pc:sldMk cId="1717484430" sldId="261"/>
            <ac:picMk id="2052" creationId="{8200302B-0796-28C5-F187-A757206E623E}"/>
          </ac:picMkLst>
        </pc:picChg>
        <pc:picChg chg="add mod">
          <ac:chgData name="Asha Vijayan" userId="d4b83048-103f-418e-a2d7-d26894d08aca" providerId="ADAL" clId="{F2521AC3-F136-490A-83F1-FD6F9A3FAC56}" dt="2025-06-09T11:45:25.022" v="1803" actId="1076"/>
          <ac:picMkLst>
            <pc:docMk/>
            <pc:sldMk cId="1717484430" sldId="261"/>
            <ac:picMk id="2054" creationId="{C8DD58BC-E773-D872-A6E0-5952601D0BAA}"/>
          </ac:picMkLst>
        </pc:picChg>
        <pc:picChg chg="add mod">
          <ac:chgData name="Asha Vijayan" userId="d4b83048-103f-418e-a2d7-d26894d08aca" providerId="ADAL" clId="{F2521AC3-F136-490A-83F1-FD6F9A3FAC56}" dt="2025-06-09T11:48:55.744" v="1869" actId="1076"/>
          <ac:picMkLst>
            <pc:docMk/>
            <pc:sldMk cId="1717484430" sldId="261"/>
            <ac:picMk id="2056" creationId="{04FCD202-9CF5-ACC0-9153-3100E1C0C274}"/>
          </ac:picMkLst>
        </pc:picChg>
        <pc:picChg chg="add del mod">
          <ac:chgData name="Asha Vijayan" userId="d4b83048-103f-418e-a2d7-d26894d08aca" providerId="ADAL" clId="{F2521AC3-F136-490A-83F1-FD6F9A3FAC56}" dt="2025-06-09T11:39:13.756" v="1743" actId="478"/>
          <ac:picMkLst>
            <pc:docMk/>
            <pc:sldMk cId="1717484430" sldId="261"/>
            <ac:picMk id="4100" creationId="{CC983CFE-1074-07E0-FB4E-C0F6F3150D35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2:04:08.219" v="2022" actId="20577"/>
        <pc:sldMkLst>
          <pc:docMk/>
          <pc:sldMk cId="2637012526" sldId="262"/>
        </pc:sldMkLst>
        <pc:spChg chg="mod">
          <ac:chgData name="Asha Vijayan" userId="d4b83048-103f-418e-a2d7-d26894d08aca" providerId="ADAL" clId="{F2521AC3-F136-490A-83F1-FD6F9A3FAC56}" dt="2025-06-09T04:54:19.203" v="192" actId="1076"/>
          <ac:spMkLst>
            <pc:docMk/>
            <pc:sldMk cId="2637012526" sldId="262"/>
            <ac:spMk id="2" creationId="{78E38FD3-5BA2-BAC7-B5A0-3C939A3CA03C}"/>
          </ac:spMkLst>
        </pc:spChg>
        <pc:spChg chg="del">
          <ac:chgData name="Asha Vijayan" userId="d4b83048-103f-418e-a2d7-d26894d08aca" providerId="ADAL" clId="{F2521AC3-F136-490A-83F1-FD6F9A3FAC56}" dt="2025-06-09T04:53:47.053" v="185"/>
          <ac:spMkLst>
            <pc:docMk/>
            <pc:sldMk cId="2637012526" sldId="262"/>
            <ac:spMk id="3" creationId="{912C61C7-A1B2-62D7-AFC9-F5C9807AC1BB}"/>
          </ac:spMkLst>
        </pc:spChg>
        <pc:spChg chg="add del mod">
          <ac:chgData name="Asha Vijayan" userId="d4b83048-103f-418e-a2d7-d26894d08aca" providerId="ADAL" clId="{F2521AC3-F136-490A-83F1-FD6F9A3FAC56}" dt="2025-06-09T04:54:05.962" v="188"/>
          <ac:spMkLst>
            <pc:docMk/>
            <pc:sldMk cId="2637012526" sldId="262"/>
            <ac:spMk id="4" creationId="{435D24AD-3C75-A84A-8FF8-7F46F3A4B6DF}"/>
          </ac:spMkLst>
        </pc:spChg>
        <pc:spChg chg="add del mod">
          <ac:chgData name="Asha Vijayan" userId="d4b83048-103f-418e-a2d7-d26894d08aca" providerId="ADAL" clId="{F2521AC3-F136-490A-83F1-FD6F9A3FAC56}" dt="2025-06-09T11:53:38.315" v="1903" actId="478"/>
          <ac:spMkLst>
            <pc:docMk/>
            <pc:sldMk cId="2637012526" sldId="262"/>
            <ac:spMk id="6" creationId="{C669F2B6-4DD0-CE9F-B77B-E5E0CA292EA5}"/>
          </ac:spMkLst>
        </pc:spChg>
        <pc:spChg chg="add del">
          <ac:chgData name="Asha Vijayan" userId="d4b83048-103f-418e-a2d7-d26894d08aca" providerId="ADAL" clId="{F2521AC3-F136-490A-83F1-FD6F9A3FAC56}" dt="2025-06-09T11:49:57.370" v="1875" actId="478"/>
          <ac:spMkLst>
            <pc:docMk/>
            <pc:sldMk cId="2637012526" sldId="262"/>
            <ac:spMk id="9" creationId="{AB13D293-ED2D-4034-27E9-529FE16B94AE}"/>
          </ac:spMkLst>
        </pc:spChg>
        <pc:spChg chg="add mod">
          <ac:chgData name="Asha Vijayan" userId="d4b83048-103f-418e-a2d7-d26894d08aca" providerId="ADAL" clId="{F2521AC3-F136-490A-83F1-FD6F9A3FAC56}" dt="2025-06-09T12:04:08.219" v="2022" actId="20577"/>
          <ac:spMkLst>
            <pc:docMk/>
            <pc:sldMk cId="2637012526" sldId="262"/>
            <ac:spMk id="10" creationId="{4EA348E0-13C2-1761-3145-542C0A98FCC4}"/>
          </ac:spMkLst>
        </pc:spChg>
        <pc:spChg chg="add mod">
          <ac:chgData name="Asha Vijayan" userId="d4b83048-103f-418e-a2d7-d26894d08aca" providerId="ADAL" clId="{F2521AC3-F136-490A-83F1-FD6F9A3FAC56}" dt="2025-06-09T11:54:11.235" v="1912" actId="1076"/>
          <ac:spMkLst>
            <pc:docMk/>
            <pc:sldMk cId="2637012526" sldId="262"/>
            <ac:spMk id="11" creationId="{A87BEB6D-1F9A-C842-9CC0-B6DA3A6F1DE3}"/>
          </ac:spMkLst>
        </pc:spChg>
        <pc:spChg chg="add del">
          <ac:chgData name="Asha Vijayan" userId="d4b83048-103f-418e-a2d7-d26894d08aca" providerId="ADAL" clId="{F2521AC3-F136-490A-83F1-FD6F9A3FAC56}" dt="2025-06-09T11:54:52.180" v="1914" actId="478"/>
          <ac:spMkLst>
            <pc:docMk/>
            <pc:sldMk cId="2637012526" sldId="262"/>
            <ac:spMk id="13" creationId="{60A57B3F-35EF-17A0-4AAC-743682247E74}"/>
          </ac:spMkLst>
        </pc:spChg>
        <pc:spChg chg="add mod">
          <ac:chgData name="Asha Vijayan" userId="d4b83048-103f-418e-a2d7-d26894d08aca" providerId="ADAL" clId="{F2521AC3-F136-490A-83F1-FD6F9A3FAC56}" dt="2025-06-09T12:03:23.529" v="2018" actId="1076"/>
          <ac:spMkLst>
            <pc:docMk/>
            <pc:sldMk cId="2637012526" sldId="262"/>
            <ac:spMk id="14" creationId="{5D5A157A-52DF-CB66-3B61-E597FB09840B}"/>
          </ac:spMkLst>
        </pc:spChg>
        <pc:picChg chg="add mod">
          <ac:chgData name="Asha Vijayan" userId="d4b83048-103f-418e-a2d7-d26894d08aca" providerId="ADAL" clId="{F2521AC3-F136-490A-83F1-FD6F9A3FAC56}" dt="2025-06-09T12:01:02.492" v="1990" actId="1076"/>
          <ac:picMkLst>
            <pc:docMk/>
            <pc:sldMk cId="2637012526" sldId="262"/>
            <ac:picMk id="7" creationId="{D67CD3AD-02E2-84AE-A778-1EA2887957C1}"/>
          </ac:picMkLst>
        </pc:picChg>
        <pc:picChg chg="add mod">
          <ac:chgData name="Asha Vijayan" userId="d4b83048-103f-418e-a2d7-d26894d08aca" providerId="ADAL" clId="{F2521AC3-F136-490A-83F1-FD6F9A3FAC56}" dt="2025-06-09T12:03:26.213" v="2019" actId="1076"/>
          <ac:picMkLst>
            <pc:docMk/>
            <pc:sldMk cId="2637012526" sldId="262"/>
            <ac:picMk id="4098" creationId="{CCDB1354-8757-68ED-C5E3-A894B5CE39DF}"/>
          </ac:picMkLst>
        </pc:picChg>
        <pc:picChg chg="add mod">
          <ac:chgData name="Asha Vijayan" userId="d4b83048-103f-418e-a2d7-d26894d08aca" providerId="ADAL" clId="{F2521AC3-F136-490A-83F1-FD6F9A3FAC56}" dt="2025-06-09T12:03:19.058" v="2016" actId="1076"/>
          <ac:picMkLst>
            <pc:docMk/>
            <pc:sldMk cId="2637012526" sldId="262"/>
            <ac:picMk id="4100" creationId="{0ABA12FB-0658-9123-C377-758B6DE32D19}"/>
          </ac:picMkLst>
        </pc:picChg>
        <pc:picChg chg="add del mod">
          <ac:chgData name="Asha Vijayan" userId="d4b83048-103f-418e-a2d7-d26894d08aca" providerId="ADAL" clId="{F2521AC3-F136-490A-83F1-FD6F9A3FAC56}" dt="2025-06-09T04:53:53.261" v="187" actId="478"/>
          <ac:picMkLst>
            <pc:docMk/>
            <pc:sldMk cId="2637012526" sldId="262"/>
            <ac:picMk id="4102" creationId="{498A6B59-F97F-509F-673E-5FD036D64BC4}"/>
          </ac:picMkLst>
        </pc:picChg>
        <pc:picChg chg="add mod">
          <ac:chgData name="Asha Vijayan" userId="d4b83048-103f-418e-a2d7-d26894d08aca" providerId="ADAL" clId="{F2521AC3-F136-490A-83F1-FD6F9A3FAC56}" dt="2025-06-09T12:03:29.510" v="2020" actId="1076"/>
          <ac:picMkLst>
            <pc:docMk/>
            <pc:sldMk cId="2637012526" sldId="262"/>
            <ac:picMk id="4104" creationId="{31B65F63-12C6-0EA0-2EDC-4ACB7F2AFA58}"/>
          </ac:picMkLst>
        </pc:picChg>
        <pc:picChg chg="add mod">
          <ac:chgData name="Asha Vijayan" userId="d4b83048-103f-418e-a2d7-d26894d08aca" providerId="ADAL" clId="{F2521AC3-F136-490A-83F1-FD6F9A3FAC56}" dt="2025-06-09T11:50:40.122" v="1891" actId="1076"/>
          <ac:picMkLst>
            <pc:docMk/>
            <pc:sldMk cId="2637012526" sldId="262"/>
            <ac:picMk id="4106" creationId="{80F7412E-8562-44C2-E3CF-99E8318CC97D}"/>
          </ac:picMkLst>
        </pc:picChg>
      </pc:sldChg>
      <pc:sldChg chg="addSp delSp modSp new mod ord">
        <pc:chgData name="Asha Vijayan" userId="d4b83048-103f-418e-a2d7-d26894d08aca" providerId="ADAL" clId="{F2521AC3-F136-490A-83F1-FD6F9A3FAC56}" dt="2025-06-09T12:35:58.774" v="2510"/>
        <pc:sldMkLst>
          <pc:docMk/>
          <pc:sldMk cId="1821776283" sldId="263"/>
        </pc:sldMkLst>
        <pc:spChg chg="mod">
          <ac:chgData name="Asha Vijayan" userId="d4b83048-103f-418e-a2d7-d26894d08aca" providerId="ADAL" clId="{F2521AC3-F136-490A-83F1-FD6F9A3FAC56}" dt="2025-06-09T04:27:33.717" v="115" actId="1076"/>
          <ac:spMkLst>
            <pc:docMk/>
            <pc:sldMk cId="1821776283" sldId="263"/>
            <ac:spMk id="2" creationId="{35C0B336-8440-88A5-312E-B98C5F55C70D}"/>
          </ac:spMkLst>
        </pc:spChg>
        <pc:spChg chg="add del mod">
          <ac:chgData name="Asha Vijayan" userId="d4b83048-103f-418e-a2d7-d26894d08aca" providerId="ADAL" clId="{F2521AC3-F136-490A-83F1-FD6F9A3FAC56}" dt="2025-06-09T04:26:19.090" v="98" actId="478"/>
          <ac:spMkLst>
            <pc:docMk/>
            <pc:sldMk cId="1821776283" sldId="263"/>
            <ac:spMk id="5" creationId="{F981AA73-601A-E166-388A-D676DDF30526}"/>
          </ac:spMkLst>
        </pc:spChg>
        <pc:spChg chg="add mod">
          <ac:chgData name="Asha Vijayan" userId="d4b83048-103f-418e-a2d7-d26894d08aca" providerId="ADAL" clId="{F2521AC3-F136-490A-83F1-FD6F9A3FAC56}" dt="2025-06-09T04:26:23.879" v="99"/>
          <ac:spMkLst>
            <pc:docMk/>
            <pc:sldMk cId="1821776283" sldId="263"/>
            <ac:spMk id="6" creationId="{22432A2E-57DF-552D-A556-7D68B28544DA}"/>
          </ac:spMkLst>
        </pc:spChg>
        <pc:picChg chg="add mod">
          <ac:chgData name="Asha Vijayan" userId="d4b83048-103f-418e-a2d7-d26894d08aca" providerId="ADAL" clId="{F2521AC3-F136-490A-83F1-FD6F9A3FAC56}" dt="2025-06-09T04:24:24.044" v="94" actId="1076"/>
          <ac:picMkLst>
            <pc:docMk/>
            <pc:sldMk cId="1821776283" sldId="263"/>
            <ac:picMk id="1026" creationId="{D1068EB1-3A6A-79BC-A91F-D1D1859D940A}"/>
          </ac:picMkLst>
        </pc:picChg>
      </pc:sldChg>
      <pc:sldChg chg="addSp modSp new mod ord">
        <pc:chgData name="Asha Vijayan" userId="d4b83048-103f-418e-a2d7-d26894d08aca" providerId="ADAL" clId="{F2521AC3-F136-490A-83F1-FD6F9A3FAC56}" dt="2025-06-09T12:36:45.839" v="2514"/>
        <pc:sldMkLst>
          <pc:docMk/>
          <pc:sldMk cId="490413060" sldId="264"/>
        </pc:sldMkLst>
        <pc:spChg chg="mod">
          <ac:chgData name="Asha Vijayan" userId="d4b83048-103f-418e-a2d7-d26894d08aca" providerId="ADAL" clId="{F2521AC3-F136-490A-83F1-FD6F9A3FAC56}" dt="2025-06-09T04:37:51.258" v="159" actId="1076"/>
          <ac:spMkLst>
            <pc:docMk/>
            <pc:sldMk cId="490413060" sldId="264"/>
            <ac:spMk id="2" creationId="{E638AECC-CC8E-B5C3-77F4-A8B5F5155FF9}"/>
          </ac:spMkLst>
        </pc:spChg>
        <pc:spChg chg="mod">
          <ac:chgData name="Asha Vijayan" userId="d4b83048-103f-418e-a2d7-d26894d08aca" providerId="ADAL" clId="{F2521AC3-F136-490A-83F1-FD6F9A3FAC56}" dt="2025-06-09T04:38:27.996" v="169" actId="14100"/>
          <ac:spMkLst>
            <pc:docMk/>
            <pc:sldMk cId="490413060" sldId="264"/>
            <ac:spMk id="3" creationId="{1458F0DC-4346-DDED-C081-7CF438A1C45E}"/>
          </ac:spMkLst>
        </pc:spChg>
        <pc:spChg chg="add mod">
          <ac:chgData name="Asha Vijayan" userId="d4b83048-103f-418e-a2d7-d26894d08aca" providerId="ADAL" clId="{F2521AC3-F136-490A-83F1-FD6F9A3FAC56}" dt="2025-06-09T04:44:10.872" v="175" actId="14100"/>
          <ac:spMkLst>
            <pc:docMk/>
            <pc:sldMk cId="490413060" sldId="264"/>
            <ac:spMk id="5" creationId="{5B9D3143-190F-310D-0727-69F2EEFC0157}"/>
          </ac:spMkLst>
        </pc:spChg>
        <pc:picChg chg="add mod">
          <ac:chgData name="Asha Vijayan" userId="d4b83048-103f-418e-a2d7-d26894d08aca" providerId="ADAL" clId="{F2521AC3-F136-490A-83F1-FD6F9A3FAC56}" dt="2025-06-09T04:38:19.337" v="166" actId="14100"/>
          <ac:picMkLst>
            <pc:docMk/>
            <pc:sldMk cId="490413060" sldId="264"/>
            <ac:picMk id="3074" creationId="{9C116F2D-36BE-0035-5524-C4660F4F3D30}"/>
          </ac:picMkLst>
        </pc:picChg>
        <pc:picChg chg="add mod">
          <ac:chgData name="Asha Vijayan" userId="d4b83048-103f-418e-a2d7-d26894d08aca" providerId="ADAL" clId="{F2521AC3-F136-490A-83F1-FD6F9A3FAC56}" dt="2025-06-09T04:38:30.361" v="170" actId="1076"/>
          <ac:picMkLst>
            <pc:docMk/>
            <pc:sldMk cId="490413060" sldId="264"/>
            <ac:picMk id="3076" creationId="{26E9D936-AD65-5D1D-FDB4-C4839F782952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2:07:59.786" v="2072" actId="20577"/>
        <pc:sldMkLst>
          <pc:docMk/>
          <pc:sldMk cId="1090292075" sldId="265"/>
        </pc:sldMkLst>
        <pc:spChg chg="mod">
          <ac:chgData name="Asha Vijayan" userId="d4b83048-103f-418e-a2d7-d26894d08aca" providerId="ADAL" clId="{F2521AC3-F136-490A-83F1-FD6F9A3FAC56}" dt="2025-06-09T12:06:55.205" v="2047" actId="1076"/>
          <ac:spMkLst>
            <pc:docMk/>
            <pc:sldMk cId="1090292075" sldId="265"/>
            <ac:spMk id="2" creationId="{78A1D217-7C74-D532-219D-973F027F6CE9}"/>
          </ac:spMkLst>
        </pc:spChg>
        <pc:spChg chg="add del mod">
          <ac:chgData name="Asha Vijayan" userId="d4b83048-103f-418e-a2d7-d26894d08aca" providerId="ADAL" clId="{F2521AC3-F136-490A-83F1-FD6F9A3FAC56}" dt="2025-06-09T12:07:59.786" v="2072" actId="20577"/>
          <ac:spMkLst>
            <pc:docMk/>
            <pc:sldMk cId="1090292075" sldId="265"/>
            <ac:spMk id="3" creationId="{4691CA13-2F79-EA5D-2A3E-D130FA683120}"/>
          </ac:spMkLst>
        </pc:spChg>
        <pc:spChg chg="add del">
          <ac:chgData name="Asha Vijayan" userId="d4b83048-103f-418e-a2d7-d26894d08aca" providerId="ADAL" clId="{F2521AC3-F136-490A-83F1-FD6F9A3FAC56}" dt="2025-06-09T05:08:05.068" v="237" actId="22"/>
          <ac:spMkLst>
            <pc:docMk/>
            <pc:sldMk cId="1090292075" sldId="265"/>
            <ac:spMk id="5" creationId="{4997F84C-B56E-A43A-E0FB-E71C793D0A8B}"/>
          </ac:spMkLst>
        </pc:spChg>
        <pc:spChg chg="add del mod">
          <ac:chgData name="Asha Vijayan" userId="d4b83048-103f-418e-a2d7-d26894d08aca" providerId="ADAL" clId="{F2521AC3-F136-490A-83F1-FD6F9A3FAC56}" dt="2025-06-09T12:05:23.659" v="2030" actId="478"/>
          <ac:spMkLst>
            <pc:docMk/>
            <pc:sldMk cId="1090292075" sldId="265"/>
            <ac:spMk id="6" creationId="{3B52078A-CADD-AD77-C44D-15C965024C73}"/>
          </ac:spMkLst>
        </pc:spChg>
        <pc:spChg chg="add mod">
          <ac:chgData name="Asha Vijayan" userId="d4b83048-103f-418e-a2d7-d26894d08aca" providerId="ADAL" clId="{F2521AC3-F136-490A-83F1-FD6F9A3FAC56}" dt="2025-06-09T05:08:57.819" v="248"/>
          <ac:spMkLst>
            <pc:docMk/>
            <pc:sldMk cId="1090292075" sldId="265"/>
            <ac:spMk id="10" creationId="{2E79519D-29C0-2C05-4DE6-21E1FAE828F9}"/>
          </ac:spMkLst>
        </pc:spChg>
        <pc:spChg chg="add mod">
          <ac:chgData name="Asha Vijayan" userId="d4b83048-103f-418e-a2d7-d26894d08aca" providerId="ADAL" clId="{F2521AC3-F136-490A-83F1-FD6F9A3FAC56}" dt="2025-06-09T05:09:03.355" v="250"/>
          <ac:spMkLst>
            <pc:docMk/>
            <pc:sldMk cId="1090292075" sldId="265"/>
            <ac:spMk id="11" creationId="{7851E36C-8D62-828E-129E-5B8CECD3A831}"/>
          </ac:spMkLst>
        </pc:spChg>
        <pc:spChg chg="add mod">
          <ac:chgData name="Asha Vijayan" userId="d4b83048-103f-418e-a2d7-d26894d08aca" providerId="ADAL" clId="{F2521AC3-F136-490A-83F1-FD6F9A3FAC56}" dt="2025-06-09T12:05:44.995" v="2034" actId="14100"/>
          <ac:spMkLst>
            <pc:docMk/>
            <pc:sldMk cId="1090292075" sldId="265"/>
            <ac:spMk id="12" creationId="{BD7F4FE3-A904-F73B-04AB-E014A98DCB92}"/>
          </ac:spMkLst>
        </pc:spChg>
        <pc:spChg chg="add mod">
          <ac:chgData name="Asha Vijayan" userId="d4b83048-103f-418e-a2d7-d26894d08aca" providerId="ADAL" clId="{F2521AC3-F136-490A-83F1-FD6F9A3FAC56}" dt="2025-06-09T12:07:24.301" v="2056" actId="1076"/>
          <ac:spMkLst>
            <pc:docMk/>
            <pc:sldMk cId="1090292075" sldId="265"/>
            <ac:spMk id="14" creationId="{A7E622C1-3D93-68F4-2DAF-B8D0BA9F4E98}"/>
          </ac:spMkLst>
        </pc:spChg>
        <pc:spChg chg="add mod">
          <ac:chgData name="Asha Vijayan" userId="d4b83048-103f-418e-a2d7-d26894d08aca" providerId="ADAL" clId="{F2521AC3-F136-490A-83F1-FD6F9A3FAC56}" dt="2025-06-09T12:07:56.625" v="2070" actId="14100"/>
          <ac:spMkLst>
            <pc:docMk/>
            <pc:sldMk cId="1090292075" sldId="265"/>
            <ac:spMk id="15" creationId="{A3C0DF20-A81E-9FC2-5C2E-1A7A152480B8}"/>
          </ac:spMkLst>
        </pc:spChg>
        <pc:picChg chg="add mod">
          <ac:chgData name="Asha Vijayan" userId="d4b83048-103f-418e-a2d7-d26894d08aca" providerId="ADAL" clId="{F2521AC3-F136-490A-83F1-FD6F9A3FAC56}" dt="2025-06-09T12:07:21.518" v="2055" actId="1076"/>
          <ac:picMkLst>
            <pc:docMk/>
            <pc:sldMk cId="1090292075" sldId="265"/>
            <ac:picMk id="7" creationId="{12564EF7-792B-EAE5-2B31-502D0F756A31}"/>
          </ac:picMkLst>
        </pc:picChg>
        <pc:picChg chg="add mod">
          <ac:chgData name="Asha Vijayan" userId="d4b83048-103f-418e-a2d7-d26894d08aca" providerId="ADAL" clId="{F2521AC3-F136-490A-83F1-FD6F9A3FAC56}" dt="2025-06-09T05:10:18.570" v="286" actId="1076"/>
          <ac:picMkLst>
            <pc:docMk/>
            <pc:sldMk cId="1090292075" sldId="265"/>
            <ac:picMk id="8" creationId="{20AAE451-3906-FD02-9176-36FA8D444379}"/>
          </ac:picMkLst>
        </pc:picChg>
        <pc:picChg chg="add mod">
          <ac:chgData name="Asha Vijayan" userId="d4b83048-103f-418e-a2d7-d26894d08aca" providerId="ADAL" clId="{F2521AC3-F136-490A-83F1-FD6F9A3FAC56}" dt="2025-06-09T12:07:26.467" v="2057" actId="1076"/>
          <ac:picMkLst>
            <pc:docMk/>
            <pc:sldMk cId="1090292075" sldId="265"/>
            <ac:picMk id="9" creationId="{6E6DD149-14F8-DB7E-18C0-A8E1DD4E8500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2:08:39.051" v="2080" actId="14100"/>
        <pc:sldMkLst>
          <pc:docMk/>
          <pc:sldMk cId="3982727320" sldId="266"/>
        </pc:sldMkLst>
        <pc:spChg chg="mod">
          <ac:chgData name="Asha Vijayan" userId="d4b83048-103f-418e-a2d7-d26894d08aca" providerId="ADAL" clId="{F2521AC3-F136-490A-83F1-FD6F9A3FAC56}" dt="2025-06-09T12:08:39.051" v="2080" actId="14100"/>
          <ac:spMkLst>
            <pc:docMk/>
            <pc:sldMk cId="3982727320" sldId="266"/>
            <ac:spMk id="2" creationId="{14ECBC37-7D39-52F0-DD74-3F3A1BD6528C}"/>
          </ac:spMkLst>
        </pc:spChg>
        <pc:spChg chg="mod">
          <ac:chgData name="Asha Vijayan" userId="d4b83048-103f-418e-a2d7-d26894d08aca" providerId="ADAL" clId="{F2521AC3-F136-490A-83F1-FD6F9A3FAC56}" dt="2025-06-09T12:08:10.614" v="2073" actId="1076"/>
          <ac:spMkLst>
            <pc:docMk/>
            <pc:sldMk cId="3982727320" sldId="266"/>
            <ac:spMk id="3" creationId="{FBD65EA0-6E17-70D6-C251-48D58D019DB2}"/>
          </ac:spMkLst>
        </pc:spChg>
        <pc:picChg chg="add del mod">
          <ac:chgData name="Asha Vijayan" userId="d4b83048-103f-418e-a2d7-d26894d08aca" providerId="ADAL" clId="{F2521AC3-F136-490A-83F1-FD6F9A3FAC56}" dt="2025-06-09T12:08:33.060" v="2079" actId="478"/>
          <ac:picMkLst>
            <pc:docMk/>
            <pc:sldMk cId="3982727320" sldId="266"/>
            <ac:picMk id="4" creationId="{6CF565A2-D524-3FA4-7300-31ADEF6BD2D2}"/>
          </ac:picMkLst>
        </pc:picChg>
        <pc:picChg chg="add del mod">
          <ac:chgData name="Asha Vijayan" userId="d4b83048-103f-418e-a2d7-d26894d08aca" providerId="ADAL" clId="{F2521AC3-F136-490A-83F1-FD6F9A3FAC56}" dt="2025-06-09T12:08:30.741" v="2078" actId="478"/>
          <ac:picMkLst>
            <pc:docMk/>
            <pc:sldMk cId="3982727320" sldId="266"/>
            <ac:picMk id="5" creationId="{8D850C54-460B-DF19-2D7E-350C7C55016F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2:19:40.499" v="2410"/>
        <pc:sldMkLst>
          <pc:docMk/>
          <pc:sldMk cId="3826336541" sldId="267"/>
        </pc:sldMkLst>
        <pc:spChg chg="mod">
          <ac:chgData name="Asha Vijayan" userId="d4b83048-103f-418e-a2d7-d26894d08aca" providerId="ADAL" clId="{F2521AC3-F136-490A-83F1-FD6F9A3FAC56}" dt="2025-06-09T12:10:47.902" v="2111" actId="27636"/>
          <ac:spMkLst>
            <pc:docMk/>
            <pc:sldMk cId="3826336541" sldId="267"/>
            <ac:spMk id="2" creationId="{1A727F2B-D0E2-3D07-1B40-C1638C859F25}"/>
          </ac:spMkLst>
        </pc:spChg>
        <pc:spChg chg="mod">
          <ac:chgData name="Asha Vijayan" userId="d4b83048-103f-418e-a2d7-d26894d08aca" providerId="ADAL" clId="{F2521AC3-F136-490A-83F1-FD6F9A3FAC56}" dt="2025-06-09T12:19:27.897" v="2408" actId="27636"/>
          <ac:spMkLst>
            <pc:docMk/>
            <pc:sldMk cId="3826336541" sldId="267"/>
            <ac:spMk id="3" creationId="{A9ADAE83-6168-E660-3322-9D56721006B0}"/>
          </ac:spMkLst>
        </pc:spChg>
        <pc:spChg chg="add del mod">
          <ac:chgData name="Asha Vijayan" userId="d4b83048-103f-418e-a2d7-d26894d08aca" providerId="ADAL" clId="{F2521AC3-F136-490A-83F1-FD6F9A3FAC56}" dt="2025-06-09T12:19:40.499" v="2410"/>
          <ac:spMkLst>
            <pc:docMk/>
            <pc:sldMk cId="3826336541" sldId="267"/>
            <ac:spMk id="5" creationId="{E571ECA9-B7CD-89D7-B3BE-2144CF387A2C}"/>
          </ac:spMkLst>
        </pc:spChg>
        <pc:spChg chg="add mod">
          <ac:chgData name="Asha Vijayan" userId="d4b83048-103f-418e-a2d7-d26894d08aca" providerId="ADAL" clId="{F2521AC3-F136-490A-83F1-FD6F9A3FAC56}" dt="2025-06-09T12:11:06.594" v="2114"/>
          <ac:spMkLst>
            <pc:docMk/>
            <pc:sldMk cId="3826336541" sldId="267"/>
            <ac:spMk id="6" creationId="{C9DB06AB-049D-0082-8B48-C0D345EBBAA7}"/>
          </ac:spMkLst>
        </pc:spChg>
        <pc:spChg chg="add mod">
          <ac:chgData name="Asha Vijayan" userId="d4b83048-103f-418e-a2d7-d26894d08aca" providerId="ADAL" clId="{F2521AC3-F136-490A-83F1-FD6F9A3FAC56}" dt="2025-06-09T12:11:35.751" v="2119" actId="1076"/>
          <ac:spMkLst>
            <pc:docMk/>
            <pc:sldMk cId="3826336541" sldId="267"/>
            <ac:spMk id="7" creationId="{3BCCE30F-4A3E-BD85-6BA1-FA901CD573CA}"/>
          </ac:spMkLst>
        </pc:spChg>
        <pc:picChg chg="add mod">
          <ac:chgData name="Asha Vijayan" userId="d4b83048-103f-418e-a2d7-d26894d08aca" providerId="ADAL" clId="{F2521AC3-F136-490A-83F1-FD6F9A3FAC56}" dt="2025-06-09T12:15:21.317" v="2262" actId="1076"/>
          <ac:picMkLst>
            <pc:docMk/>
            <pc:sldMk cId="3826336541" sldId="267"/>
            <ac:picMk id="5122" creationId="{9ED47098-FDC3-57E6-6613-D63757B9D86D}"/>
          </ac:picMkLst>
        </pc:picChg>
        <pc:picChg chg="add del mod">
          <ac:chgData name="Asha Vijayan" userId="d4b83048-103f-418e-a2d7-d26894d08aca" providerId="ADAL" clId="{F2521AC3-F136-490A-83F1-FD6F9A3FAC56}" dt="2025-06-09T05:20:31.480" v="367" actId="478"/>
          <ac:picMkLst>
            <pc:docMk/>
            <pc:sldMk cId="3826336541" sldId="267"/>
            <ac:picMk id="5124" creationId="{D8D50AFE-CF0B-B3EC-2871-B81891B958FC}"/>
          </ac:picMkLst>
        </pc:picChg>
        <pc:picChg chg="add mod">
          <ac:chgData name="Asha Vijayan" userId="d4b83048-103f-418e-a2d7-d26894d08aca" providerId="ADAL" clId="{F2521AC3-F136-490A-83F1-FD6F9A3FAC56}" dt="2025-06-09T12:15:22.649" v="2263" actId="1076"/>
          <ac:picMkLst>
            <pc:docMk/>
            <pc:sldMk cId="3826336541" sldId="267"/>
            <ac:picMk id="5126" creationId="{774CF3BA-F49F-580E-6C0B-76611A08D844}"/>
          </ac:picMkLst>
        </pc:picChg>
      </pc:sldChg>
      <pc:sldChg chg="addSp modSp new mod">
        <pc:chgData name="Asha Vijayan" userId="d4b83048-103f-418e-a2d7-d26894d08aca" providerId="ADAL" clId="{F2521AC3-F136-490A-83F1-FD6F9A3FAC56}" dt="2025-06-09T12:20:04.145" v="2417" actId="27636"/>
        <pc:sldMkLst>
          <pc:docMk/>
          <pc:sldMk cId="2829173419" sldId="268"/>
        </pc:sldMkLst>
        <pc:spChg chg="mod">
          <ac:chgData name="Asha Vijayan" userId="d4b83048-103f-418e-a2d7-d26894d08aca" providerId="ADAL" clId="{F2521AC3-F136-490A-83F1-FD6F9A3FAC56}" dt="2025-06-09T12:19:58.784" v="2415" actId="14100"/>
          <ac:spMkLst>
            <pc:docMk/>
            <pc:sldMk cId="2829173419" sldId="268"/>
            <ac:spMk id="2" creationId="{4953199C-B32C-339F-5AA2-6589DFBFA0A1}"/>
          </ac:spMkLst>
        </pc:spChg>
        <pc:spChg chg="mod">
          <ac:chgData name="Asha Vijayan" userId="d4b83048-103f-418e-a2d7-d26894d08aca" providerId="ADAL" clId="{F2521AC3-F136-490A-83F1-FD6F9A3FAC56}" dt="2025-06-09T12:20:04.145" v="2417" actId="27636"/>
          <ac:spMkLst>
            <pc:docMk/>
            <pc:sldMk cId="2829173419" sldId="268"/>
            <ac:spMk id="3" creationId="{B8C4E5F8-60CF-F0EB-C6C7-D3D455F92A52}"/>
          </ac:spMkLst>
        </pc:spChg>
        <pc:picChg chg="add mod">
          <ac:chgData name="Asha Vijayan" userId="d4b83048-103f-418e-a2d7-d26894d08aca" providerId="ADAL" clId="{F2521AC3-F136-490A-83F1-FD6F9A3FAC56}" dt="2025-06-09T12:19:49.713" v="2411" actId="1076"/>
          <ac:picMkLst>
            <pc:docMk/>
            <pc:sldMk cId="2829173419" sldId="268"/>
            <ac:picMk id="4" creationId="{95D4A4FB-D5D6-F7A5-D195-6A76455EEB50}"/>
          </ac:picMkLst>
        </pc:picChg>
      </pc:sldChg>
      <pc:sldChg chg="modSp new mod ord">
        <pc:chgData name="Asha Vijayan" userId="d4b83048-103f-418e-a2d7-d26894d08aca" providerId="ADAL" clId="{F2521AC3-F136-490A-83F1-FD6F9A3FAC56}" dt="2025-06-09T12:35:58.774" v="2510"/>
        <pc:sldMkLst>
          <pc:docMk/>
          <pc:sldMk cId="3773564471" sldId="269"/>
        </pc:sldMkLst>
        <pc:spChg chg="mod">
          <ac:chgData name="Asha Vijayan" userId="d4b83048-103f-418e-a2d7-d26894d08aca" providerId="ADAL" clId="{F2521AC3-F136-490A-83F1-FD6F9A3FAC56}" dt="2025-06-09T06:04:37.836" v="582" actId="20577"/>
          <ac:spMkLst>
            <pc:docMk/>
            <pc:sldMk cId="3773564471" sldId="269"/>
            <ac:spMk id="2" creationId="{1726323B-723A-B980-2426-9619CFD1B216}"/>
          </ac:spMkLst>
        </pc:spChg>
        <pc:spChg chg="mod">
          <ac:chgData name="Asha Vijayan" userId="d4b83048-103f-418e-a2d7-d26894d08aca" providerId="ADAL" clId="{F2521AC3-F136-490A-83F1-FD6F9A3FAC56}" dt="2025-06-09T12:31:57.447" v="2481" actId="1076"/>
          <ac:spMkLst>
            <pc:docMk/>
            <pc:sldMk cId="3773564471" sldId="269"/>
            <ac:spMk id="3" creationId="{00179379-57C3-22D3-310D-DBF8B7E76B82}"/>
          </ac:spMkLst>
        </pc:spChg>
      </pc:sldChg>
      <pc:sldChg chg="addSp modSp new mod ord">
        <pc:chgData name="Asha Vijayan" userId="d4b83048-103f-418e-a2d7-d26894d08aca" providerId="ADAL" clId="{F2521AC3-F136-490A-83F1-FD6F9A3FAC56}" dt="2025-06-09T12:31:01.448" v="2476" actId="1076"/>
        <pc:sldMkLst>
          <pc:docMk/>
          <pc:sldMk cId="3631153246" sldId="270"/>
        </pc:sldMkLst>
        <pc:spChg chg="mod">
          <ac:chgData name="Asha Vijayan" userId="d4b83048-103f-418e-a2d7-d26894d08aca" providerId="ADAL" clId="{F2521AC3-F136-490A-83F1-FD6F9A3FAC56}" dt="2025-06-09T05:37:36.120" v="449" actId="1076"/>
          <ac:spMkLst>
            <pc:docMk/>
            <pc:sldMk cId="3631153246" sldId="270"/>
            <ac:spMk id="2" creationId="{499A3F10-ACBF-1EEB-AA3E-C591EFBD6BAA}"/>
          </ac:spMkLst>
        </pc:spChg>
        <pc:spChg chg="mod">
          <ac:chgData name="Asha Vijayan" userId="d4b83048-103f-418e-a2d7-d26894d08aca" providerId="ADAL" clId="{F2521AC3-F136-490A-83F1-FD6F9A3FAC56}" dt="2025-06-09T12:26:25.403" v="2455" actId="1076"/>
          <ac:spMkLst>
            <pc:docMk/>
            <pc:sldMk cId="3631153246" sldId="270"/>
            <ac:spMk id="3" creationId="{D07B122C-7423-871A-D23B-875232537460}"/>
          </ac:spMkLst>
        </pc:spChg>
        <pc:spChg chg="add mod">
          <ac:chgData name="Asha Vijayan" userId="d4b83048-103f-418e-a2d7-d26894d08aca" providerId="ADAL" clId="{F2521AC3-F136-490A-83F1-FD6F9A3FAC56}" dt="2025-06-09T12:27:35.566" v="2464" actId="1076"/>
          <ac:spMkLst>
            <pc:docMk/>
            <pc:sldMk cId="3631153246" sldId="270"/>
            <ac:spMk id="10" creationId="{004CF729-9B6B-B72E-0EBC-C48026DDB9F6}"/>
          </ac:spMkLst>
        </pc:spChg>
        <pc:spChg chg="add mod">
          <ac:chgData name="Asha Vijayan" userId="d4b83048-103f-418e-a2d7-d26894d08aca" providerId="ADAL" clId="{F2521AC3-F136-490A-83F1-FD6F9A3FAC56}" dt="2025-06-09T12:30:37.326" v="2471" actId="1076"/>
          <ac:spMkLst>
            <pc:docMk/>
            <pc:sldMk cId="3631153246" sldId="270"/>
            <ac:spMk id="11" creationId="{386D7D7D-F8C1-29C1-6A19-E5AED40F2976}"/>
          </ac:spMkLst>
        </pc:spChg>
        <pc:picChg chg="add mod">
          <ac:chgData name="Asha Vijayan" userId="d4b83048-103f-418e-a2d7-d26894d08aca" providerId="ADAL" clId="{F2521AC3-F136-490A-83F1-FD6F9A3FAC56}" dt="2025-06-09T12:25:49.808" v="2448" actId="1076"/>
          <ac:picMkLst>
            <pc:docMk/>
            <pc:sldMk cId="3631153246" sldId="270"/>
            <ac:picMk id="4" creationId="{83A5C203-E68A-63C4-4EF5-FB0C3E0F7FF2}"/>
          </ac:picMkLst>
        </pc:picChg>
        <pc:picChg chg="add mod">
          <ac:chgData name="Asha Vijayan" userId="d4b83048-103f-418e-a2d7-d26894d08aca" providerId="ADAL" clId="{F2521AC3-F136-490A-83F1-FD6F9A3FAC56}" dt="2025-06-09T05:38:11.892" v="462" actId="1076"/>
          <ac:picMkLst>
            <pc:docMk/>
            <pc:sldMk cId="3631153246" sldId="270"/>
            <ac:picMk id="5" creationId="{168A2206-62FC-1613-E715-03FACF012AD4}"/>
          </ac:picMkLst>
        </pc:picChg>
        <pc:picChg chg="add mod">
          <ac:chgData name="Asha Vijayan" userId="d4b83048-103f-418e-a2d7-d26894d08aca" providerId="ADAL" clId="{F2521AC3-F136-490A-83F1-FD6F9A3FAC56}" dt="2025-06-09T12:25:50.871" v="2449" actId="1076"/>
          <ac:picMkLst>
            <pc:docMk/>
            <pc:sldMk cId="3631153246" sldId="270"/>
            <ac:picMk id="6" creationId="{19412C0E-F25F-B59C-F707-995043DD18BD}"/>
          </ac:picMkLst>
        </pc:picChg>
        <pc:picChg chg="add mod">
          <ac:chgData name="Asha Vijayan" userId="d4b83048-103f-418e-a2d7-d26894d08aca" providerId="ADAL" clId="{F2521AC3-F136-490A-83F1-FD6F9A3FAC56}" dt="2025-06-09T12:25:41.580" v="2445" actId="1076"/>
          <ac:picMkLst>
            <pc:docMk/>
            <pc:sldMk cId="3631153246" sldId="270"/>
            <ac:picMk id="7" creationId="{FCFDA616-F31D-9220-6FAC-8B59313F0789}"/>
          </ac:picMkLst>
        </pc:picChg>
        <pc:picChg chg="add mod">
          <ac:chgData name="Asha Vijayan" userId="d4b83048-103f-418e-a2d7-d26894d08aca" providerId="ADAL" clId="{F2521AC3-F136-490A-83F1-FD6F9A3FAC56}" dt="2025-06-09T05:41:40.028" v="514" actId="1076"/>
          <ac:picMkLst>
            <pc:docMk/>
            <pc:sldMk cId="3631153246" sldId="270"/>
            <ac:picMk id="8" creationId="{F5F6A12D-BE12-710E-2B8B-5F054D579FC0}"/>
          </ac:picMkLst>
        </pc:picChg>
        <pc:picChg chg="add mod">
          <ac:chgData name="Asha Vijayan" userId="d4b83048-103f-418e-a2d7-d26894d08aca" providerId="ADAL" clId="{F2521AC3-F136-490A-83F1-FD6F9A3FAC56}" dt="2025-06-09T12:25:48.526" v="2447" actId="1076"/>
          <ac:picMkLst>
            <pc:docMk/>
            <pc:sldMk cId="3631153246" sldId="270"/>
            <ac:picMk id="9" creationId="{076580C2-9C29-F490-C62A-2A535D5ADA2C}"/>
          </ac:picMkLst>
        </pc:picChg>
        <pc:picChg chg="add mod">
          <ac:chgData name="Asha Vijayan" userId="d4b83048-103f-418e-a2d7-d26894d08aca" providerId="ADAL" clId="{F2521AC3-F136-490A-83F1-FD6F9A3FAC56}" dt="2025-06-09T12:28:22.212" v="2469" actId="1076"/>
          <ac:picMkLst>
            <pc:docMk/>
            <pc:sldMk cId="3631153246" sldId="270"/>
            <ac:picMk id="12" creationId="{28E20B9D-E6E6-B10C-1716-C307A38189A5}"/>
          </ac:picMkLst>
        </pc:picChg>
        <pc:picChg chg="add mod">
          <ac:chgData name="Asha Vijayan" userId="d4b83048-103f-418e-a2d7-d26894d08aca" providerId="ADAL" clId="{F2521AC3-F136-490A-83F1-FD6F9A3FAC56}" dt="2025-06-09T12:25:18.141" v="2438" actId="1076"/>
          <ac:picMkLst>
            <pc:docMk/>
            <pc:sldMk cId="3631153246" sldId="270"/>
            <ac:picMk id="13" creationId="{5DDB86DB-BB0F-0964-A6DD-FD6228370DF7}"/>
          </ac:picMkLst>
        </pc:picChg>
        <pc:picChg chg="add mod">
          <ac:chgData name="Asha Vijayan" userId="d4b83048-103f-418e-a2d7-d26894d08aca" providerId="ADAL" clId="{F2521AC3-F136-490A-83F1-FD6F9A3FAC56}" dt="2025-06-09T12:25:16.773" v="2437" actId="1076"/>
          <ac:picMkLst>
            <pc:docMk/>
            <pc:sldMk cId="3631153246" sldId="270"/>
            <ac:picMk id="14" creationId="{4C7B8C37-EC95-2B20-95F6-354A8701543A}"/>
          </ac:picMkLst>
        </pc:picChg>
        <pc:picChg chg="add mod">
          <ac:chgData name="Asha Vijayan" userId="d4b83048-103f-418e-a2d7-d26894d08aca" providerId="ADAL" clId="{F2521AC3-F136-490A-83F1-FD6F9A3FAC56}" dt="2025-06-09T12:25:45.573" v="2446" actId="1076"/>
          <ac:picMkLst>
            <pc:docMk/>
            <pc:sldMk cId="3631153246" sldId="270"/>
            <ac:picMk id="6146" creationId="{58D6DB09-CE3B-DEA1-36FE-5C86257D8B69}"/>
          </ac:picMkLst>
        </pc:picChg>
        <pc:picChg chg="add mod">
          <ac:chgData name="Asha Vijayan" userId="d4b83048-103f-418e-a2d7-d26894d08aca" providerId="ADAL" clId="{F2521AC3-F136-490A-83F1-FD6F9A3FAC56}" dt="2025-06-09T12:28:28.960" v="2470" actId="1076"/>
          <ac:picMkLst>
            <pc:docMk/>
            <pc:sldMk cId="3631153246" sldId="270"/>
            <ac:picMk id="6148" creationId="{F816B665-666B-62C3-0EC2-92B4219F2729}"/>
          </ac:picMkLst>
        </pc:picChg>
        <pc:cxnChg chg="add mod">
          <ac:chgData name="Asha Vijayan" userId="d4b83048-103f-418e-a2d7-d26894d08aca" providerId="ADAL" clId="{F2521AC3-F136-490A-83F1-FD6F9A3FAC56}" dt="2025-06-09T12:30:51.714" v="2474" actId="1076"/>
          <ac:cxnSpMkLst>
            <pc:docMk/>
            <pc:sldMk cId="3631153246" sldId="270"/>
            <ac:cxnSpMk id="16" creationId="{A088DF01-AADE-A6EF-595B-5D40077C4FAB}"/>
          </ac:cxnSpMkLst>
        </pc:cxnChg>
        <pc:cxnChg chg="add mod">
          <ac:chgData name="Asha Vijayan" userId="d4b83048-103f-418e-a2d7-d26894d08aca" providerId="ADAL" clId="{F2521AC3-F136-490A-83F1-FD6F9A3FAC56}" dt="2025-06-09T12:31:01.448" v="2476" actId="1076"/>
          <ac:cxnSpMkLst>
            <pc:docMk/>
            <pc:sldMk cId="3631153246" sldId="270"/>
            <ac:cxnSpMk id="17" creationId="{A6D09462-EF3B-36A6-E301-8C7FFFA74CFF}"/>
          </ac:cxnSpMkLst>
        </pc:cxnChg>
      </pc:sldChg>
      <pc:sldChg chg="addSp delSp modSp new mod">
        <pc:chgData name="Asha Vijayan" userId="d4b83048-103f-418e-a2d7-d26894d08aca" providerId="ADAL" clId="{F2521AC3-F136-490A-83F1-FD6F9A3FAC56}" dt="2025-06-09T12:33:51.703" v="2508" actId="14100"/>
        <pc:sldMkLst>
          <pc:docMk/>
          <pc:sldMk cId="263205814" sldId="271"/>
        </pc:sldMkLst>
        <pc:spChg chg="del">
          <ac:chgData name="Asha Vijayan" userId="d4b83048-103f-418e-a2d7-d26894d08aca" providerId="ADAL" clId="{F2521AC3-F136-490A-83F1-FD6F9A3FAC56}" dt="2025-06-09T12:32:55.555" v="2484"/>
          <ac:spMkLst>
            <pc:docMk/>
            <pc:sldMk cId="263205814" sldId="271"/>
            <ac:spMk id="2" creationId="{0ACB3047-921F-349E-C57D-F32761FAD323}"/>
          </ac:spMkLst>
        </pc:spChg>
        <pc:spChg chg="del">
          <ac:chgData name="Asha Vijayan" userId="d4b83048-103f-418e-a2d7-d26894d08aca" providerId="ADAL" clId="{F2521AC3-F136-490A-83F1-FD6F9A3FAC56}" dt="2025-06-09T12:33:13.763" v="2495" actId="478"/>
          <ac:spMkLst>
            <pc:docMk/>
            <pc:sldMk cId="263205814" sldId="271"/>
            <ac:spMk id="3" creationId="{CCB45F68-3901-5FFA-1AAD-B64F23D55385}"/>
          </ac:spMkLst>
        </pc:spChg>
        <pc:spChg chg="add del mod">
          <ac:chgData name="Asha Vijayan" userId="d4b83048-103f-418e-a2d7-d26894d08aca" providerId="ADAL" clId="{F2521AC3-F136-490A-83F1-FD6F9A3FAC56}" dt="2025-06-09T12:33:33.656" v="2501"/>
          <ac:spMkLst>
            <pc:docMk/>
            <pc:sldMk cId="263205814" sldId="271"/>
            <ac:spMk id="5" creationId="{B7DD220B-46F7-4EA6-F95B-C1188FE86989}"/>
          </ac:spMkLst>
        </pc:spChg>
        <pc:spChg chg="add mod">
          <ac:chgData name="Asha Vijayan" userId="d4b83048-103f-418e-a2d7-d26894d08aca" providerId="ADAL" clId="{F2521AC3-F136-490A-83F1-FD6F9A3FAC56}" dt="2025-06-09T12:33:11.341" v="2494" actId="20577"/>
          <ac:spMkLst>
            <pc:docMk/>
            <pc:sldMk cId="263205814" sldId="271"/>
            <ac:spMk id="6" creationId="{1507DE76-86AA-A546-EE7D-95DFBAB46F37}"/>
          </ac:spMkLst>
        </pc:spChg>
        <pc:spChg chg="add mod">
          <ac:chgData name="Asha Vijayan" userId="d4b83048-103f-418e-a2d7-d26894d08aca" providerId="ADAL" clId="{F2521AC3-F136-490A-83F1-FD6F9A3FAC56}" dt="2025-06-09T12:33:51.703" v="2508" actId="14100"/>
          <ac:spMkLst>
            <pc:docMk/>
            <pc:sldMk cId="263205814" sldId="271"/>
            <ac:spMk id="7" creationId="{C696F0DE-D99D-0980-EA86-8846A9E68549}"/>
          </ac:spMkLst>
        </pc:spChg>
        <pc:picChg chg="add mod">
          <ac:chgData name="Asha Vijayan" userId="d4b83048-103f-418e-a2d7-d26894d08aca" providerId="ADAL" clId="{F2521AC3-F136-490A-83F1-FD6F9A3FAC56}" dt="2025-06-09T12:33:16.310" v="2496" actId="1076"/>
          <ac:picMkLst>
            <pc:docMk/>
            <pc:sldMk cId="263205814" sldId="271"/>
            <ac:picMk id="4" creationId="{40E5561D-4CDC-2C83-9913-1D9F8A86233E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06:15:20.226" v="627" actId="207"/>
        <pc:sldMkLst>
          <pc:docMk/>
          <pc:sldMk cId="136137528" sldId="272"/>
        </pc:sldMkLst>
        <pc:spChg chg="mod">
          <ac:chgData name="Asha Vijayan" userId="d4b83048-103f-418e-a2d7-d26894d08aca" providerId="ADAL" clId="{F2521AC3-F136-490A-83F1-FD6F9A3FAC56}" dt="2025-06-09T06:14:32.476" v="619" actId="1076"/>
          <ac:spMkLst>
            <pc:docMk/>
            <pc:sldMk cId="136137528" sldId="272"/>
            <ac:spMk id="2" creationId="{84AE2657-9DEC-0CE8-8156-86CD9859BE7D}"/>
          </ac:spMkLst>
        </pc:spChg>
        <pc:spChg chg="del">
          <ac:chgData name="Asha Vijayan" userId="d4b83048-103f-418e-a2d7-d26894d08aca" providerId="ADAL" clId="{F2521AC3-F136-490A-83F1-FD6F9A3FAC56}" dt="2025-06-09T06:11:36.412" v="584" actId="22"/>
          <ac:spMkLst>
            <pc:docMk/>
            <pc:sldMk cId="136137528" sldId="272"/>
            <ac:spMk id="3" creationId="{EBDDCE36-4FC3-0804-4346-3E1D43F63DF1}"/>
          </ac:spMkLst>
        </pc:spChg>
        <pc:spChg chg="add mod">
          <ac:chgData name="Asha Vijayan" userId="d4b83048-103f-418e-a2d7-d26894d08aca" providerId="ADAL" clId="{F2521AC3-F136-490A-83F1-FD6F9A3FAC56}" dt="2025-06-09T06:15:20.226" v="627" actId="207"/>
          <ac:spMkLst>
            <pc:docMk/>
            <pc:sldMk cId="136137528" sldId="272"/>
            <ac:spMk id="7" creationId="{3522B1CA-26C5-6F9F-E64D-652DB0EB825B}"/>
          </ac:spMkLst>
        </pc:spChg>
        <pc:picChg chg="add mod ord">
          <ac:chgData name="Asha Vijayan" userId="d4b83048-103f-418e-a2d7-d26894d08aca" providerId="ADAL" clId="{F2521AC3-F136-490A-83F1-FD6F9A3FAC56}" dt="2025-06-09T06:14:46.878" v="624" actId="1076"/>
          <ac:picMkLst>
            <pc:docMk/>
            <pc:sldMk cId="136137528" sldId="272"/>
            <ac:picMk id="5" creationId="{381A0AA2-C17B-E761-033E-7078E3E25823}"/>
          </ac:picMkLst>
        </pc:picChg>
      </pc:sldChg>
      <pc:sldChg chg="addSp delSp modSp new mod setBg">
        <pc:chgData name="Asha Vijayan" userId="d4b83048-103f-418e-a2d7-d26894d08aca" providerId="ADAL" clId="{F2521AC3-F136-490A-83F1-FD6F9A3FAC56}" dt="2025-06-09T12:09:11.634" v="2082" actId="26606"/>
        <pc:sldMkLst>
          <pc:docMk/>
          <pc:sldMk cId="3006348610" sldId="273"/>
        </pc:sldMkLst>
        <pc:spChg chg="mod">
          <ac:chgData name="Asha Vijayan" userId="d4b83048-103f-418e-a2d7-d26894d08aca" providerId="ADAL" clId="{F2521AC3-F136-490A-83F1-FD6F9A3FAC56}" dt="2025-06-09T12:09:11.634" v="2082" actId="26606"/>
          <ac:spMkLst>
            <pc:docMk/>
            <pc:sldMk cId="3006348610" sldId="273"/>
            <ac:spMk id="2" creationId="{430A247C-2EF7-3810-A661-54EC02DEF70A}"/>
          </ac:spMkLst>
        </pc:spChg>
        <pc:spChg chg="del">
          <ac:chgData name="Asha Vijayan" userId="d4b83048-103f-418e-a2d7-d26894d08aca" providerId="ADAL" clId="{F2521AC3-F136-490A-83F1-FD6F9A3FAC56}" dt="2025-06-09T06:00:19.428" v="531" actId="478"/>
          <ac:spMkLst>
            <pc:docMk/>
            <pc:sldMk cId="3006348610" sldId="273"/>
            <ac:spMk id="3" creationId="{0C1D061A-5B3E-EEBE-BE7B-2879CBAA54EC}"/>
          </ac:spMkLst>
        </pc:spChg>
        <pc:spChg chg="add mod">
          <ac:chgData name="Asha Vijayan" userId="d4b83048-103f-418e-a2d7-d26894d08aca" providerId="ADAL" clId="{F2521AC3-F136-490A-83F1-FD6F9A3FAC56}" dt="2025-06-09T12:09:11.634" v="2082" actId="26606"/>
          <ac:spMkLst>
            <pc:docMk/>
            <pc:sldMk cId="3006348610" sldId="273"/>
            <ac:spMk id="5" creationId="{D8FE58C7-CE35-DFFB-2B7D-3437840AE96C}"/>
          </ac:spMkLst>
        </pc:spChg>
        <pc:spChg chg="add del">
          <ac:chgData name="Asha Vijayan" userId="d4b83048-103f-418e-a2d7-d26894d08aca" providerId="ADAL" clId="{F2521AC3-F136-490A-83F1-FD6F9A3FAC56}" dt="2025-06-09T12:09:11.634" v="2082" actId="26606"/>
          <ac:spMkLst>
            <pc:docMk/>
            <pc:sldMk cId="3006348610" sldId="273"/>
            <ac:spMk id="10" creationId="{A4FB2F27-3F7D-440E-A905-86607A926A29}"/>
          </ac:spMkLst>
        </pc:spChg>
        <pc:spChg chg="add del">
          <ac:chgData name="Asha Vijayan" userId="d4b83048-103f-418e-a2d7-d26894d08aca" providerId="ADAL" clId="{F2521AC3-F136-490A-83F1-FD6F9A3FAC56}" dt="2025-06-09T12:09:11.634" v="2082" actId="26606"/>
          <ac:spMkLst>
            <pc:docMk/>
            <pc:sldMk cId="3006348610" sldId="273"/>
            <ac:spMk id="12" creationId="{AF678C14-A033-4139-BCA9-8382B039648B}"/>
          </ac:spMkLst>
        </pc:spChg>
        <pc:picChg chg="add mod ord">
          <ac:chgData name="Asha Vijayan" userId="d4b83048-103f-418e-a2d7-d26894d08aca" providerId="ADAL" clId="{F2521AC3-F136-490A-83F1-FD6F9A3FAC56}" dt="2025-06-09T12:09:11.634" v="2082" actId="26606"/>
          <ac:picMkLst>
            <pc:docMk/>
            <pc:sldMk cId="3006348610" sldId="273"/>
            <ac:picMk id="4" creationId="{0875E013-B8A8-C15A-12F2-7F5A7B0ADB9F}"/>
          </ac:picMkLst>
        </pc:picChg>
        <pc:picChg chg="add del mod">
          <ac:chgData name="Asha Vijayan" userId="d4b83048-103f-418e-a2d7-d26894d08aca" providerId="ADAL" clId="{F2521AC3-F136-490A-83F1-FD6F9A3FAC56}" dt="2025-06-09T08:21:52.159" v="1415" actId="21"/>
          <ac:picMkLst>
            <pc:docMk/>
            <pc:sldMk cId="3006348610" sldId="273"/>
            <ac:picMk id="6" creationId="{C368860D-553A-546A-DD29-74D3C11CF66E}"/>
          </ac:picMkLst>
        </pc:picChg>
        <pc:picChg chg="add del">
          <ac:chgData name="Asha Vijayan" userId="d4b83048-103f-418e-a2d7-d26894d08aca" providerId="ADAL" clId="{F2521AC3-F136-490A-83F1-FD6F9A3FAC56}" dt="2025-06-09T12:09:11.634" v="2082" actId="26606"/>
          <ac:picMkLst>
            <pc:docMk/>
            <pc:sldMk cId="3006348610" sldId="273"/>
            <ac:picMk id="14" creationId="{18CBEC9D-9F9B-4383-B986-DE5B184A9A74}"/>
          </ac:picMkLst>
        </pc:picChg>
        <pc:picChg chg="add del">
          <ac:chgData name="Asha Vijayan" userId="d4b83048-103f-418e-a2d7-d26894d08aca" providerId="ADAL" clId="{F2521AC3-F136-490A-83F1-FD6F9A3FAC56}" dt="2025-06-09T12:09:11.634" v="2082" actId="26606"/>
          <ac:picMkLst>
            <pc:docMk/>
            <pc:sldMk cId="3006348610" sldId="273"/>
            <ac:picMk id="16" creationId="{AFE52FC7-B3EF-46A4-B8CE-292164EC9281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2:24:28.082" v="2422" actId="1076"/>
        <pc:sldMkLst>
          <pc:docMk/>
          <pc:sldMk cId="3644105979" sldId="274"/>
        </pc:sldMkLst>
        <pc:spChg chg="mod">
          <ac:chgData name="Asha Vijayan" userId="d4b83048-103f-418e-a2d7-d26894d08aca" providerId="ADAL" clId="{F2521AC3-F136-490A-83F1-FD6F9A3FAC56}" dt="2025-06-09T06:25:17.020" v="656" actId="1076"/>
          <ac:spMkLst>
            <pc:docMk/>
            <pc:sldMk cId="3644105979" sldId="274"/>
            <ac:spMk id="2" creationId="{FAF1B3C6-AE53-062B-C007-6FD7E48BA11B}"/>
          </ac:spMkLst>
        </pc:spChg>
        <pc:spChg chg="mod">
          <ac:chgData name="Asha Vijayan" userId="d4b83048-103f-418e-a2d7-d26894d08aca" providerId="ADAL" clId="{F2521AC3-F136-490A-83F1-FD6F9A3FAC56}" dt="2025-06-09T06:27:47.145" v="686" actId="1076"/>
          <ac:spMkLst>
            <pc:docMk/>
            <pc:sldMk cId="3644105979" sldId="274"/>
            <ac:spMk id="3" creationId="{BA5BEF69-6CC7-05BF-31FA-468219F0AA49}"/>
          </ac:spMkLst>
        </pc:spChg>
        <pc:spChg chg="add mod">
          <ac:chgData name="Asha Vijayan" userId="d4b83048-103f-418e-a2d7-d26894d08aca" providerId="ADAL" clId="{F2521AC3-F136-490A-83F1-FD6F9A3FAC56}" dt="2025-06-09T06:25:50.490" v="660" actId="1076"/>
          <ac:spMkLst>
            <pc:docMk/>
            <pc:sldMk cId="3644105979" sldId="274"/>
            <ac:spMk id="6" creationId="{40F6FE66-505B-3E0F-91CE-9D2C5D3BDBE4}"/>
          </ac:spMkLst>
        </pc:spChg>
        <pc:spChg chg="add mod">
          <ac:chgData name="Asha Vijayan" userId="d4b83048-103f-418e-a2d7-d26894d08aca" providerId="ADAL" clId="{F2521AC3-F136-490A-83F1-FD6F9A3FAC56}" dt="2025-06-09T06:28:09.551" v="699" actId="1076"/>
          <ac:spMkLst>
            <pc:docMk/>
            <pc:sldMk cId="3644105979" sldId="274"/>
            <ac:spMk id="7" creationId="{DD518574-1F5E-22CB-B44A-8E9396689732}"/>
          </ac:spMkLst>
        </pc:spChg>
        <pc:picChg chg="add mod">
          <ac:chgData name="Asha Vijayan" userId="d4b83048-103f-418e-a2d7-d26894d08aca" providerId="ADAL" clId="{F2521AC3-F136-490A-83F1-FD6F9A3FAC56}" dt="2025-06-09T06:28:06.094" v="698" actId="1076"/>
          <ac:picMkLst>
            <pc:docMk/>
            <pc:sldMk cId="3644105979" sldId="274"/>
            <ac:picMk id="4" creationId="{A457DE36-EF07-F259-448A-E2C77FC87019}"/>
          </ac:picMkLst>
        </pc:picChg>
        <pc:picChg chg="add mod">
          <ac:chgData name="Asha Vijayan" userId="d4b83048-103f-418e-a2d7-d26894d08aca" providerId="ADAL" clId="{F2521AC3-F136-490A-83F1-FD6F9A3FAC56}" dt="2025-06-09T06:30:13.173" v="731" actId="1076"/>
          <ac:picMkLst>
            <pc:docMk/>
            <pc:sldMk cId="3644105979" sldId="274"/>
            <ac:picMk id="8" creationId="{A6255D70-AB41-54E4-1D65-7016D1A2FDDF}"/>
          </ac:picMkLst>
        </pc:picChg>
        <pc:picChg chg="add mod">
          <ac:chgData name="Asha Vijayan" userId="d4b83048-103f-418e-a2d7-d26894d08aca" providerId="ADAL" clId="{F2521AC3-F136-490A-83F1-FD6F9A3FAC56}" dt="2025-06-09T12:24:28.082" v="2422" actId="1076"/>
          <ac:picMkLst>
            <pc:docMk/>
            <pc:sldMk cId="3644105979" sldId="274"/>
            <ac:picMk id="7170" creationId="{F643E472-EF03-8F5E-71CF-9452AE4CDFF2}"/>
          </ac:picMkLst>
        </pc:picChg>
        <pc:picChg chg="add del mod">
          <ac:chgData name="Asha Vijayan" userId="d4b83048-103f-418e-a2d7-d26894d08aca" providerId="ADAL" clId="{F2521AC3-F136-490A-83F1-FD6F9A3FAC56}" dt="2025-06-09T06:30:10.204" v="730" actId="478"/>
          <ac:picMkLst>
            <pc:docMk/>
            <pc:sldMk cId="3644105979" sldId="274"/>
            <ac:picMk id="7172" creationId="{47FA59B4-B6F2-CB54-C2C1-E2E45D331498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06:50:45.129" v="952" actId="166"/>
        <pc:sldMkLst>
          <pc:docMk/>
          <pc:sldMk cId="3750478319" sldId="275"/>
        </pc:sldMkLst>
        <pc:spChg chg="mod">
          <ac:chgData name="Asha Vijayan" userId="d4b83048-103f-418e-a2d7-d26894d08aca" providerId="ADAL" clId="{F2521AC3-F136-490A-83F1-FD6F9A3FAC56}" dt="2025-06-09T06:49:08.872" v="935" actId="27636"/>
          <ac:spMkLst>
            <pc:docMk/>
            <pc:sldMk cId="3750478319" sldId="275"/>
            <ac:spMk id="2" creationId="{4EE8140A-F658-A9BC-DB96-D2AC1ADE8023}"/>
          </ac:spMkLst>
        </pc:spChg>
        <pc:spChg chg="del">
          <ac:chgData name="Asha Vijayan" userId="d4b83048-103f-418e-a2d7-d26894d08aca" providerId="ADAL" clId="{F2521AC3-F136-490A-83F1-FD6F9A3FAC56}" dt="2025-06-09T06:47:38.356" v="929" actId="478"/>
          <ac:spMkLst>
            <pc:docMk/>
            <pc:sldMk cId="3750478319" sldId="275"/>
            <ac:spMk id="3" creationId="{F331CD15-8D26-3B4B-660A-890C998299D8}"/>
          </ac:spMkLst>
        </pc:spChg>
        <pc:spChg chg="add mod">
          <ac:chgData name="Asha Vijayan" userId="d4b83048-103f-418e-a2d7-d26894d08aca" providerId="ADAL" clId="{F2521AC3-F136-490A-83F1-FD6F9A3FAC56}" dt="2025-06-09T06:49:26.855" v="941" actId="1076"/>
          <ac:spMkLst>
            <pc:docMk/>
            <pc:sldMk cId="3750478319" sldId="275"/>
            <ac:spMk id="7" creationId="{70D299FF-A929-E862-EB79-1254A421AD06}"/>
          </ac:spMkLst>
        </pc:spChg>
        <pc:picChg chg="add mod ord">
          <ac:chgData name="Asha Vijayan" userId="d4b83048-103f-418e-a2d7-d26894d08aca" providerId="ADAL" clId="{F2521AC3-F136-490A-83F1-FD6F9A3FAC56}" dt="2025-06-09T06:50:45.129" v="952" actId="166"/>
          <ac:picMkLst>
            <pc:docMk/>
            <pc:sldMk cId="3750478319" sldId="275"/>
            <ac:picMk id="5" creationId="{BBF2C2B9-9C96-F084-4423-DE72B77FCEEF}"/>
          </ac:picMkLst>
        </pc:picChg>
        <pc:picChg chg="add mod modCrop">
          <ac:chgData name="Asha Vijayan" userId="d4b83048-103f-418e-a2d7-d26894d08aca" providerId="ADAL" clId="{F2521AC3-F136-490A-83F1-FD6F9A3FAC56}" dt="2025-06-09T06:50:33.277" v="950" actId="14100"/>
          <ac:picMkLst>
            <pc:docMk/>
            <pc:sldMk cId="3750478319" sldId="275"/>
            <ac:picMk id="9" creationId="{3451118E-4E92-4BFD-19C3-01F296B422C9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06:54:17.145" v="982" actId="1076"/>
        <pc:sldMkLst>
          <pc:docMk/>
          <pc:sldMk cId="1127218605" sldId="276"/>
        </pc:sldMkLst>
        <pc:spChg chg="mod">
          <ac:chgData name="Asha Vijayan" userId="d4b83048-103f-418e-a2d7-d26894d08aca" providerId="ADAL" clId="{F2521AC3-F136-490A-83F1-FD6F9A3FAC56}" dt="2025-06-09T06:54:15.395" v="981" actId="1076"/>
          <ac:spMkLst>
            <pc:docMk/>
            <pc:sldMk cId="1127218605" sldId="276"/>
            <ac:spMk id="2" creationId="{E9ED3C0F-06C9-09B3-780E-4C5EEDDAFD4E}"/>
          </ac:spMkLst>
        </pc:spChg>
        <pc:spChg chg="del">
          <ac:chgData name="Asha Vijayan" userId="d4b83048-103f-418e-a2d7-d26894d08aca" providerId="ADAL" clId="{F2521AC3-F136-490A-83F1-FD6F9A3FAC56}" dt="2025-06-09T06:54:03.964" v="975" actId="478"/>
          <ac:spMkLst>
            <pc:docMk/>
            <pc:sldMk cId="1127218605" sldId="276"/>
            <ac:spMk id="3" creationId="{6817C74F-AF6A-1742-2C99-A3994E8DE9BA}"/>
          </ac:spMkLst>
        </pc:spChg>
        <pc:spChg chg="add del">
          <ac:chgData name="Asha Vijayan" userId="d4b83048-103f-418e-a2d7-d26894d08aca" providerId="ADAL" clId="{F2521AC3-F136-490A-83F1-FD6F9A3FAC56}" dt="2025-06-09T06:53:21.161" v="974" actId="22"/>
          <ac:spMkLst>
            <pc:docMk/>
            <pc:sldMk cId="1127218605" sldId="276"/>
            <ac:spMk id="5" creationId="{79F49198-25D1-ED40-8878-828C8CEA2094}"/>
          </ac:spMkLst>
        </pc:spChg>
        <pc:picChg chg="add mod">
          <ac:chgData name="Asha Vijayan" userId="d4b83048-103f-418e-a2d7-d26894d08aca" providerId="ADAL" clId="{F2521AC3-F136-490A-83F1-FD6F9A3FAC56}" dt="2025-06-09T06:54:17.145" v="982" actId="1076"/>
          <ac:picMkLst>
            <pc:docMk/>
            <pc:sldMk cId="1127218605" sldId="276"/>
            <ac:picMk id="7" creationId="{E4D7CC92-6637-48EB-1806-BA7FD619CFED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06:32:23.198" v="783" actId="1076"/>
        <pc:sldMkLst>
          <pc:docMk/>
          <pc:sldMk cId="1344474239" sldId="277"/>
        </pc:sldMkLst>
        <pc:spChg chg="mod">
          <ac:chgData name="Asha Vijayan" userId="d4b83048-103f-418e-a2d7-d26894d08aca" providerId="ADAL" clId="{F2521AC3-F136-490A-83F1-FD6F9A3FAC56}" dt="2025-06-09T06:32:16.400" v="780" actId="14100"/>
          <ac:spMkLst>
            <pc:docMk/>
            <pc:sldMk cId="1344474239" sldId="277"/>
            <ac:spMk id="2" creationId="{5F9CA0E5-6384-B7FB-3B52-0492559FA722}"/>
          </ac:spMkLst>
        </pc:spChg>
        <pc:spChg chg="mod">
          <ac:chgData name="Asha Vijayan" userId="d4b83048-103f-418e-a2d7-d26894d08aca" providerId="ADAL" clId="{F2521AC3-F136-490A-83F1-FD6F9A3FAC56}" dt="2025-06-09T06:31:48.616" v="751" actId="1076"/>
          <ac:spMkLst>
            <pc:docMk/>
            <pc:sldMk cId="1344474239" sldId="277"/>
            <ac:spMk id="3" creationId="{E7E82276-43ED-E2DA-B753-A501A0E11CF3}"/>
          </ac:spMkLst>
        </pc:spChg>
        <pc:spChg chg="add del mod">
          <ac:chgData name="Asha Vijayan" userId="d4b83048-103f-418e-a2d7-d26894d08aca" providerId="ADAL" clId="{F2521AC3-F136-490A-83F1-FD6F9A3FAC56}" dt="2025-06-09T06:31:21.167" v="739" actId="478"/>
          <ac:spMkLst>
            <pc:docMk/>
            <pc:sldMk cId="1344474239" sldId="277"/>
            <ac:spMk id="5" creationId="{E34FCBAE-5E1B-1483-00B1-CA24862EB7EB}"/>
          </ac:spMkLst>
        </pc:spChg>
        <pc:spChg chg="add del mod">
          <ac:chgData name="Asha Vijayan" userId="d4b83048-103f-418e-a2d7-d26894d08aca" providerId="ADAL" clId="{F2521AC3-F136-490A-83F1-FD6F9A3FAC56}" dt="2025-06-09T06:31:16.229" v="737" actId="478"/>
          <ac:spMkLst>
            <pc:docMk/>
            <pc:sldMk cId="1344474239" sldId="277"/>
            <ac:spMk id="7" creationId="{ADB1CC5F-AEE5-A554-0DC0-E12CB40E6608}"/>
          </ac:spMkLst>
        </pc:spChg>
        <pc:spChg chg="add del mod">
          <ac:chgData name="Asha Vijayan" userId="d4b83048-103f-418e-a2d7-d26894d08aca" providerId="ADAL" clId="{F2521AC3-F136-490A-83F1-FD6F9A3FAC56}" dt="2025-06-09T06:31:33.266" v="742" actId="478"/>
          <ac:spMkLst>
            <pc:docMk/>
            <pc:sldMk cId="1344474239" sldId="277"/>
            <ac:spMk id="8" creationId="{8F98A4BC-FFA9-3DBF-0C46-5437B4FC223A}"/>
          </ac:spMkLst>
        </pc:spChg>
        <pc:picChg chg="add del mod">
          <ac:chgData name="Asha Vijayan" userId="d4b83048-103f-418e-a2d7-d26894d08aca" providerId="ADAL" clId="{F2521AC3-F136-490A-83F1-FD6F9A3FAC56}" dt="2025-06-09T06:31:25.097" v="740" actId="478"/>
          <ac:picMkLst>
            <pc:docMk/>
            <pc:sldMk cId="1344474239" sldId="277"/>
            <ac:picMk id="4" creationId="{534A78BF-D292-7003-AB64-392A791FB498}"/>
          </ac:picMkLst>
        </pc:picChg>
        <pc:picChg chg="add del mod">
          <ac:chgData name="Asha Vijayan" userId="d4b83048-103f-418e-a2d7-d26894d08aca" providerId="ADAL" clId="{F2521AC3-F136-490A-83F1-FD6F9A3FAC56}" dt="2025-06-09T06:31:18.386" v="738" actId="478"/>
          <ac:picMkLst>
            <pc:docMk/>
            <pc:sldMk cId="1344474239" sldId="277"/>
            <ac:picMk id="6" creationId="{A164EF33-7B09-1797-005D-DC9BB4D1CFA3}"/>
          </ac:picMkLst>
        </pc:picChg>
        <pc:picChg chg="add mod">
          <ac:chgData name="Asha Vijayan" userId="d4b83048-103f-418e-a2d7-d26894d08aca" providerId="ADAL" clId="{F2521AC3-F136-490A-83F1-FD6F9A3FAC56}" dt="2025-06-09T06:32:23.198" v="783" actId="1076"/>
          <ac:picMkLst>
            <pc:docMk/>
            <pc:sldMk cId="1344474239" sldId="277"/>
            <ac:picMk id="9" creationId="{DB61CDBB-E3BC-D33E-52D0-F402255F30EE}"/>
          </ac:picMkLst>
        </pc:picChg>
        <pc:picChg chg="mod">
          <ac:chgData name="Asha Vijayan" userId="d4b83048-103f-418e-a2d7-d26894d08aca" providerId="ADAL" clId="{F2521AC3-F136-490A-83F1-FD6F9A3FAC56}" dt="2025-06-09T06:32:21.087" v="782" actId="1076"/>
          <ac:picMkLst>
            <pc:docMk/>
            <pc:sldMk cId="1344474239" sldId="277"/>
            <ac:picMk id="10" creationId="{69C6B745-CE4C-6EC6-EB13-36124078A17A}"/>
          </ac:picMkLst>
        </pc:picChg>
        <pc:picChg chg="add del mod">
          <ac:chgData name="Asha Vijayan" userId="d4b83048-103f-418e-a2d7-d26894d08aca" providerId="ADAL" clId="{F2521AC3-F136-490A-83F1-FD6F9A3FAC56}" dt="2025-06-09T06:31:10.993" v="736" actId="478"/>
          <ac:picMkLst>
            <pc:docMk/>
            <pc:sldMk cId="1344474239" sldId="277"/>
            <ac:picMk id="11" creationId="{9DF725B1-A679-A8BA-40AD-3B8DCA916F5E}"/>
          </ac:picMkLst>
        </pc:picChg>
        <pc:picChg chg="add del mod">
          <ac:chgData name="Asha Vijayan" userId="d4b83048-103f-418e-a2d7-d26894d08aca" providerId="ADAL" clId="{F2521AC3-F136-490A-83F1-FD6F9A3FAC56}" dt="2025-06-09T06:31:10.993" v="736" actId="478"/>
          <ac:picMkLst>
            <pc:docMk/>
            <pc:sldMk cId="1344474239" sldId="277"/>
            <ac:picMk id="12" creationId="{9006103E-CB92-20AD-3BCE-57A0B19B8BCB}"/>
          </ac:picMkLst>
        </pc:picChg>
        <pc:picChg chg="add del mod">
          <ac:chgData name="Asha Vijayan" userId="d4b83048-103f-418e-a2d7-d26894d08aca" providerId="ADAL" clId="{F2521AC3-F136-490A-83F1-FD6F9A3FAC56}" dt="2025-06-09T06:31:10.993" v="736" actId="478"/>
          <ac:picMkLst>
            <pc:docMk/>
            <pc:sldMk cId="1344474239" sldId="277"/>
            <ac:picMk id="13" creationId="{082B14D7-6B6C-845D-4F0B-0EE5850A71F5}"/>
          </ac:picMkLst>
        </pc:picChg>
        <pc:picChg chg="add del mod">
          <ac:chgData name="Asha Vijayan" userId="d4b83048-103f-418e-a2d7-d26894d08aca" providerId="ADAL" clId="{F2521AC3-F136-490A-83F1-FD6F9A3FAC56}" dt="2025-06-09T06:31:10.993" v="736" actId="478"/>
          <ac:picMkLst>
            <pc:docMk/>
            <pc:sldMk cId="1344474239" sldId="277"/>
            <ac:picMk id="14" creationId="{349FEB34-93F8-4000-5257-94A05671CC37}"/>
          </ac:picMkLst>
        </pc:picChg>
        <pc:picChg chg="add del mod">
          <ac:chgData name="Asha Vijayan" userId="d4b83048-103f-418e-a2d7-d26894d08aca" providerId="ADAL" clId="{F2521AC3-F136-490A-83F1-FD6F9A3FAC56}" dt="2025-06-09T06:31:10.993" v="736" actId="478"/>
          <ac:picMkLst>
            <pc:docMk/>
            <pc:sldMk cId="1344474239" sldId="277"/>
            <ac:picMk id="15" creationId="{EA2DEA54-1C41-F770-8016-A9F34C5E6E3E}"/>
          </ac:picMkLst>
        </pc:picChg>
      </pc:sldChg>
      <pc:sldChg chg="modSp new del mod">
        <pc:chgData name="Asha Vijayan" userId="d4b83048-103f-418e-a2d7-d26894d08aca" providerId="ADAL" clId="{F2521AC3-F136-490A-83F1-FD6F9A3FAC56}" dt="2025-06-09T06:32:45.901" v="812" actId="47"/>
        <pc:sldMkLst>
          <pc:docMk/>
          <pc:sldMk cId="1005354935" sldId="278"/>
        </pc:sldMkLst>
        <pc:spChg chg="mod">
          <ac:chgData name="Asha Vijayan" userId="d4b83048-103f-418e-a2d7-d26894d08aca" providerId="ADAL" clId="{F2521AC3-F136-490A-83F1-FD6F9A3FAC56}" dt="2025-06-09T06:32:37.872" v="811" actId="20577"/>
          <ac:spMkLst>
            <pc:docMk/>
            <pc:sldMk cId="1005354935" sldId="278"/>
            <ac:spMk id="2" creationId="{CD6B4ECF-78BD-C74F-A893-5A0862F93428}"/>
          </ac:spMkLst>
        </pc:spChg>
      </pc:sldChg>
      <pc:sldChg chg="addSp modSp new mod">
        <pc:chgData name="Asha Vijayan" userId="d4b83048-103f-418e-a2d7-d26894d08aca" providerId="ADAL" clId="{F2521AC3-F136-490A-83F1-FD6F9A3FAC56}" dt="2025-06-09T06:35:31.114" v="868" actId="1076"/>
        <pc:sldMkLst>
          <pc:docMk/>
          <pc:sldMk cId="3585906188" sldId="278"/>
        </pc:sldMkLst>
        <pc:spChg chg="mod">
          <ac:chgData name="Asha Vijayan" userId="d4b83048-103f-418e-a2d7-d26894d08aca" providerId="ADAL" clId="{F2521AC3-F136-490A-83F1-FD6F9A3FAC56}" dt="2025-06-09T06:35:13.523" v="859" actId="27636"/>
          <ac:spMkLst>
            <pc:docMk/>
            <pc:sldMk cId="3585906188" sldId="278"/>
            <ac:spMk id="2" creationId="{B9BF82F1-4705-BA45-FEFD-8194EE530506}"/>
          </ac:spMkLst>
        </pc:spChg>
        <pc:spChg chg="mod">
          <ac:chgData name="Asha Vijayan" userId="d4b83048-103f-418e-a2d7-d26894d08aca" providerId="ADAL" clId="{F2521AC3-F136-490A-83F1-FD6F9A3FAC56}" dt="2025-06-09T06:35:29.173" v="867" actId="27636"/>
          <ac:spMkLst>
            <pc:docMk/>
            <pc:sldMk cId="3585906188" sldId="278"/>
            <ac:spMk id="3" creationId="{5E234F83-9779-4FDF-5E1F-D2D4B2C3BC20}"/>
          </ac:spMkLst>
        </pc:spChg>
        <pc:picChg chg="add mod">
          <ac:chgData name="Asha Vijayan" userId="d4b83048-103f-418e-a2d7-d26894d08aca" providerId="ADAL" clId="{F2521AC3-F136-490A-83F1-FD6F9A3FAC56}" dt="2025-06-09T06:35:20.653" v="863" actId="1076"/>
          <ac:picMkLst>
            <pc:docMk/>
            <pc:sldMk cId="3585906188" sldId="278"/>
            <ac:picMk id="4" creationId="{F3AD02AE-4099-CDD7-F59C-6D45AE1452E9}"/>
          </ac:picMkLst>
        </pc:picChg>
        <pc:picChg chg="add mod">
          <ac:chgData name="Asha Vijayan" userId="d4b83048-103f-418e-a2d7-d26894d08aca" providerId="ADAL" clId="{F2521AC3-F136-490A-83F1-FD6F9A3FAC56}" dt="2025-06-09T06:34:03.942" v="814"/>
          <ac:picMkLst>
            <pc:docMk/>
            <pc:sldMk cId="3585906188" sldId="278"/>
            <ac:picMk id="5" creationId="{6A1DF251-7893-D4CE-9345-013CC623E8D7}"/>
          </ac:picMkLst>
        </pc:picChg>
        <pc:picChg chg="add mod">
          <ac:chgData name="Asha Vijayan" userId="d4b83048-103f-418e-a2d7-d26894d08aca" providerId="ADAL" clId="{F2521AC3-F136-490A-83F1-FD6F9A3FAC56}" dt="2025-06-09T06:35:22.029" v="864" actId="1076"/>
          <ac:picMkLst>
            <pc:docMk/>
            <pc:sldMk cId="3585906188" sldId="278"/>
            <ac:picMk id="6" creationId="{BAF618BD-7755-BDFE-8588-1EEFD7FEF0DC}"/>
          </ac:picMkLst>
        </pc:picChg>
        <pc:picChg chg="add mod">
          <ac:chgData name="Asha Vijayan" userId="d4b83048-103f-418e-a2d7-d26894d08aca" providerId="ADAL" clId="{F2521AC3-F136-490A-83F1-FD6F9A3FAC56}" dt="2025-06-09T06:34:35.688" v="830" actId="1076"/>
          <ac:picMkLst>
            <pc:docMk/>
            <pc:sldMk cId="3585906188" sldId="278"/>
            <ac:picMk id="7" creationId="{1A758741-4F51-DB60-BF3E-D13BF538E6B6}"/>
          </ac:picMkLst>
        </pc:picChg>
        <pc:picChg chg="add mod">
          <ac:chgData name="Asha Vijayan" userId="d4b83048-103f-418e-a2d7-d26894d08aca" providerId="ADAL" clId="{F2521AC3-F136-490A-83F1-FD6F9A3FAC56}" dt="2025-06-09T06:35:31.114" v="868" actId="1076"/>
          <ac:picMkLst>
            <pc:docMk/>
            <pc:sldMk cId="3585906188" sldId="278"/>
            <ac:picMk id="8" creationId="{A4CE08BC-8CA5-5BCA-A3EC-820285FABC6D}"/>
          </ac:picMkLst>
        </pc:picChg>
        <pc:picChg chg="add mod">
          <ac:chgData name="Asha Vijayan" userId="d4b83048-103f-418e-a2d7-d26894d08aca" providerId="ADAL" clId="{F2521AC3-F136-490A-83F1-FD6F9A3FAC56}" dt="2025-06-09T06:35:18.828" v="862" actId="1076"/>
          <ac:picMkLst>
            <pc:docMk/>
            <pc:sldMk cId="3585906188" sldId="278"/>
            <ac:picMk id="9" creationId="{91A915C5-1A23-B182-8ABF-1667C83823B5}"/>
          </ac:picMkLst>
        </pc:picChg>
        <pc:picChg chg="add mod">
          <ac:chgData name="Asha Vijayan" userId="d4b83048-103f-418e-a2d7-d26894d08aca" providerId="ADAL" clId="{F2521AC3-F136-490A-83F1-FD6F9A3FAC56}" dt="2025-06-09T06:34:32.305" v="829" actId="1076"/>
          <ac:picMkLst>
            <pc:docMk/>
            <pc:sldMk cId="3585906188" sldId="278"/>
            <ac:picMk id="10" creationId="{126C5635-CAF2-F270-851F-92FA62FE1FB3}"/>
          </ac:picMkLst>
        </pc:picChg>
      </pc:sldChg>
      <pc:sldChg chg="addSp delSp modSp new mod ord">
        <pc:chgData name="Asha Vijayan" userId="d4b83048-103f-418e-a2d7-d26894d08aca" providerId="ADAL" clId="{F2521AC3-F136-490A-83F1-FD6F9A3FAC56}" dt="2025-06-09T12:49:23.755" v="2519" actId="478"/>
        <pc:sldMkLst>
          <pc:docMk/>
          <pc:sldMk cId="1761060682" sldId="279"/>
        </pc:sldMkLst>
        <pc:spChg chg="mod">
          <ac:chgData name="Asha Vijayan" userId="d4b83048-103f-418e-a2d7-d26894d08aca" providerId="ADAL" clId="{F2521AC3-F136-490A-83F1-FD6F9A3FAC56}" dt="2025-06-09T06:36:44.638" v="874" actId="20577"/>
          <ac:spMkLst>
            <pc:docMk/>
            <pc:sldMk cId="1761060682" sldId="279"/>
            <ac:spMk id="2" creationId="{A7D226F8-D3A4-6958-C146-7341439B6A76}"/>
          </ac:spMkLst>
        </pc:spChg>
        <pc:spChg chg="del mod">
          <ac:chgData name="Asha Vijayan" userId="d4b83048-103f-418e-a2d7-d26894d08aca" providerId="ADAL" clId="{F2521AC3-F136-490A-83F1-FD6F9A3FAC56}" dt="2025-06-09T12:49:23.755" v="2519" actId="478"/>
          <ac:spMkLst>
            <pc:docMk/>
            <pc:sldMk cId="1761060682" sldId="279"/>
            <ac:spMk id="3" creationId="{007F7C25-96DF-5745-06B0-5250D20F07B2}"/>
          </ac:spMkLst>
        </pc:spChg>
        <pc:spChg chg="add mod">
          <ac:chgData name="Asha Vijayan" userId="d4b83048-103f-418e-a2d7-d26894d08aca" providerId="ADAL" clId="{F2521AC3-F136-490A-83F1-FD6F9A3FAC56}" dt="2025-06-09T06:38:41.028" v="906" actId="1076"/>
          <ac:spMkLst>
            <pc:docMk/>
            <pc:sldMk cId="1761060682" sldId="279"/>
            <ac:spMk id="7" creationId="{CCFF8B37-EFD0-37C3-34BD-4B9382EA7039}"/>
          </ac:spMkLst>
        </pc:spChg>
        <pc:picChg chg="add mod">
          <ac:chgData name="Asha Vijayan" userId="d4b83048-103f-418e-a2d7-d26894d08aca" providerId="ADAL" clId="{F2521AC3-F136-490A-83F1-FD6F9A3FAC56}" dt="2025-06-09T06:37:56.210" v="902" actId="1035"/>
          <ac:picMkLst>
            <pc:docMk/>
            <pc:sldMk cId="1761060682" sldId="279"/>
            <ac:picMk id="4" creationId="{C38C746A-CE3B-5949-5B81-6D2BDDCE3BA6}"/>
          </ac:picMkLst>
        </pc:picChg>
        <pc:picChg chg="add mod">
          <ac:chgData name="Asha Vijayan" userId="d4b83048-103f-418e-a2d7-d26894d08aca" providerId="ADAL" clId="{F2521AC3-F136-490A-83F1-FD6F9A3FAC56}" dt="2025-06-09T06:37:48.176" v="892" actId="1076"/>
          <ac:picMkLst>
            <pc:docMk/>
            <pc:sldMk cId="1761060682" sldId="279"/>
            <ac:picMk id="5" creationId="{4E691E91-A579-682A-624D-AD68799801AE}"/>
          </ac:picMkLst>
        </pc:picChg>
        <pc:picChg chg="add mod">
          <ac:chgData name="Asha Vijayan" userId="d4b83048-103f-418e-a2d7-d26894d08aca" providerId="ADAL" clId="{F2521AC3-F136-490A-83F1-FD6F9A3FAC56}" dt="2025-06-09T06:37:53.419" v="895" actId="1076"/>
          <ac:picMkLst>
            <pc:docMk/>
            <pc:sldMk cId="1761060682" sldId="279"/>
            <ac:picMk id="6" creationId="{BDA241C9-55F3-6DBE-FC64-6A8F1C29C89D}"/>
          </ac:picMkLst>
        </pc:picChg>
      </pc:sldChg>
      <pc:sldChg chg="addSp delSp modSp new mod ord">
        <pc:chgData name="Asha Vijayan" userId="d4b83048-103f-418e-a2d7-d26894d08aca" providerId="ADAL" clId="{F2521AC3-F136-490A-83F1-FD6F9A3FAC56}" dt="2025-06-09T12:47:05.498" v="2516"/>
        <pc:sldMkLst>
          <pc:docMk/>
          <pc:sldMk cId="1099996759" sldId="280"/>
        </pc:sldMkLst>
        <pc:spChg chg="mod">
          <ac:chgData name="Asha Vijayan" userId="d4b83048-103f-418e-a2d7-d26894d08aca" providerId="ADAL" clId="{F2521AC3-F136-490A-83F1-FD6F9A3FAC56}" dt="2025-06-09T06:40:59.104" v="911" actId="20577"/>
          <ac:spMkLst>
            <pc:docMk/>
            <pc:sldMk cId="1099996759" sldId="280"/>
            <ac:spMk id="2" creationId="{98673B49-99A2-E0AA-5E2F-9FAF6DE735F8}"/>
          </ac:spMkLst>
        </pc:spChg>
        <pc:spChg chg="del">
          <ac:chgData name="Asha Vijayan" userId="d4b83048-103f-418e-a2d7-d26894d08aca" providerId="ADAL" clId="{F2521AC3-F136-490A-83F1-FD6F9A3FAC56}" dt="2025-06-09T06:41:28.487" v="912" actId="22"/>
          <ac:spMkLst>
            <pc:docMk/>
            <pc:sldMk cId="1099996759" sldId="280"/>
            <ac:spMk id="3" creationId="{D144DFA2-A84B-46C5-AB4B-8360681F94CC}"/>
          </ac:spMkLst>
        </pc:spChg>
        <pc:spChg chg="add mod">
          <ac:chgData name="Asha Vijayan" userId="d4b83048-103f-418e-a2d7-d26894d08aca" providerId="ADAL" clId="{F2521AC3-F136-490A-83F1-FD6F9A3FAC56}" dt="2025-06-09T06:44:43.745" v="926" actId="1076"/>
          <ac:spMkLst>
            <pc:docMk/>
            <pc:sldMk cId="1099996759" sldId="280"/>
            <ac:spMk id="9" creationId="{CFCC95B0-DB88-1FAA-8B8A-83E8E3B8D3AF}"/>
          </ac:spMkLst>
        </pc:spChg>
        <pc:picChg chg="add mod ord">
          <ac:chgData name="Asha Vijayan" userId="d4b83048-103f-418e-a2d7-d26894d08aca" providerId="ADAL" clId="{F2521AC3-F136-490A-83F1-FD6F9A3FAC56}" dt="2025-06-09T06:44:02.144" v="920" actId="166"/>
          <ac:picMkLst>
            <pc:docMk/>
            <pc:sldMk cId="1099996759" sldId="280"/>
            <ac:picMk id="5" creationId="{7B663A51-FBA3-0503-2498-E005B318E02D}"/>
          </ac:picMkLst>
        </pc:picChg>
        <pc:picChg chg="add mod">
          <ac:chgData name="Asha Vijayan" userId="d4b83048-103f-418e-a2d7-d26894d08aca" providerId="ADAL" clId="{F2521AC3-F136-490A-83F1-FD6F9A3FAC56}" dt="2025-06-09T06:44:04.644" v="921" actId="1076"/>
          <ac:picMkLst>
            <pc:docMk/>
            <pc:sldMk cId="1099996759" sldId="280"/>
            <ac:picMk id="7" creationId="{F48186C8-7530-3880-6D0A-EFB9D861C682}"/>
          </ac:picMkLst>
        </pc:picChg>
      </pc:sldChg>
      <pc:sldChg chg="addSp modSp new mod">
        <pc:chgData name="Asha Vijayan" userId="d4b83048-103f-418e-a2d7-d26894d08aca" providerId="ADAL" clId="{F2521AC3-F136-490A-83F1-FD6F9A3FAC56}" dt="2025-06-09T06:52:33.483" v="972" actId="1076"/>
        <pc:sldMkLst>
          <pc:docMk/>
          <pc:sldMk cId="1287286452" sldId="281"/>
        </pc:sldMkLst>
        <pc:spChg chg="mod">
          <ac:chgData name="Asha Vijayan" userId="d4b83048-103f-418e-a2d7-d26894d08aca" providerId="ADAL" clId="{F2521AC3-F136-490A-83F1-FD6F9A3FAC56}" dt="2025-06-09T06:52:33.483" v="972" actId="1076"/>
          <ac:spMkLst>
            <pc:docMk/>
            <pc:sldMk cId="1287286452" sldId="281"/>
            <ac:spMk id="2" creationId="{7C9B644E-BD93-F95C-BC69-078C073DD034}"/>
          </ac:spMkLst>
        </pc:spChg>
        <pc:picChg chg="add mod">
          <ac:chgData name="Asha Vijayan" userId="d4b83048-103f-418e-a2d7-d26894d08aca" providerId="ADAL" clId="{F2521AC3-F136-490A-83F1-FD6F9A3FAC56}" dt="2025-06-09T06:52:14.180" v="956" actId="1076"/>
          <ac:picMkLst>
            <pc:docMk/>
            <pc:sldMk cId="1287286452" sldId="281"/>
            <ac:picMk id="5" creationId="{FFEDAEFD-0E4D-1EF8-7842-062E41F8B69A}"/>
          </ac:picMkLst>
        </pc:picChg>
      </pc:sldChg>
      <pc:sldChg chg="addSp modSp new mod ord">
        <pc:chgData name="Asha Vijayan" userId="d4b83048-103f-418e-a2d7-d26894d08aca" providerId="ADAL" clId="{F2521AC3-F136-490A-83F1-FD6F9A3FAC56}" dt="2025-06-09T12:47:37.016" v="2518"/>
        <pc:sldMkLst>
          <pc:docMk/>
          <pc:sldMk cId="902535670" sldId="282"/>
        </pc:sldMkLst>
        <pc:spChg chg="mod">
          <ac:chgData name="Asha Vijayan" userId="d4b83048-103f-418e-a2d7-d26894d08aca" providerId="ADAL" clId="{F2521AC3-F136-490A-83F1-FD6F9A3FAC56}" dt="2025-06-09T06:55:26.017" v="1005" actId="27636"/>
          <ac:spMkLst>
            <pc:docMk/>
            <pc:sldMk cId="902535670" sldId="282"/>
            <ac:spMk id="2" creationId="{6B0B4AD7-01A2-D8C9-CEAC-647FE20CE441}"/>
          </ac:spMkLst>
        </pc:spChg>
        <pc:picChg chg="add mod">
          <ac:chgData name="Asha Vijayan" userId="d4b83048-103f-418e-a2d7-d26894d08aca" providerId="ADAL" clId="{F2521AC3-F136-490A-83F1-FD6F9A3FAC56}" dt="2025-06-09T08:44:24.903" v="1572" actId="1076"/>
          <ac:picMkLst>
            <pc:docMk/>
            <pc:sldMk cId="902535670" sldId="282"/>
            <ac:picMk id="5" creationId="{687CE7C2-7410-C5C3-7D14-8CF0C7F9884F}"/>
          </ac:picMkLst>
        </pc:picChg>
      </pc:sldChg>
      <pc:sldChg chg="addSp delSp modSp new mod ord">
        <pc:chgData name="Asha Vijayan" userId="d4b83048-103f-418e-a2d7-d26894d08aca" providerId="ADAL" clId="{F2521AC3-F136-490A-83F1-FD6F9A3FAC56}" dt="2025-06-09T12:53:15.911" v="2532"/>
        <pc:sldMkLst>
          <pc:docMk/>
          <pc:sldMk cId="1930121812" sldId="283"/>
        </pc:sldMkLst>
        <pc:spChg chg="mod">
          <ac:chgData name="Asha Vijayan" userId="d4b83048-103f-418e-a2d7-d26894d08aca" providerId="ADAL" clId="{F2521AC3-F136-490A-83F1-FD6F9A3FAC56}" dt="2025-06-09T07:05:49.215" v="1043" actId="1076"/>
          <ac:spMkLst>
            <pc:docMk/>
            <pc:sldMk cId="1930121812" sldId="283"/>
            <ac:spMk id="2" creationId="{6FB6E0AB-F5B3-DC0E-9E6F-706983BD9A26}"/>
          </ac:spMkLst>
        </pc:spChg>
        <pc:spChg chg="mod">
          <ac:chgData name="Asha Vijayan" userId="d4b83048-103f-418e-a2d7-d26894d08aca" providerId="ADAL" clId="{F2521AC3-F136-490A-83F1-FD6F9A3FAC56}" dt="2025-06-09T07:18:47.682" v="1047" actId="14100"/>
          <ac:spMkLst>
            <pc:docMk/>
            <pc:sldMk cId="1930121812" sldId="283"/>
            <ac:spMk id="3" creationId="{FDF1ABBE-BCED-6D00-D2FA-78F7AB740B60}"/>
          </ac:spMkLst>
        </pc:spChg>
        <pc:spChg chg="add del">
          <ac:chgData name="Asha Vijayan" userId="d4b83048-103f-418e-a2d7-d26894d08aca" providerId="ADAL" clId="{F2521AC3-F136-490A-83F1-FD6F9A3FAC56}" dt="2025-06-09T07:04:54.463" v="1034" actId="478"/>
          <ac:spMkLst>
            <pc:docMk/>
            <pc:sldMk cId="1930121812" sldId="283"/>
            <ac:spMk id="4" creationId="{EBB3F98D-7AF8-C51F-784E-EA0896592B3C}"/>
          </ac:spMkLst>
        </pc:spChg>
        <pc:spChg chg="add mod">
          <ac:chgData name="Asha Vijayan" userId="d4b83048-103f-418e-a2d7-d26894d08aca" providerId="ADAL" clId="{F2521AC3-F136-490A-83F1-FD6F9A3FAC56}" dt="2025-06-09T07:05:54.400" v="1045" actId="1076"/>
          <ac:spMkLst>
            <pc:docMk/>
            <pc:sldMk cId="1930121812" sldId="283"/>
            <ac:spMk id="6" creationId="{EC0ABC50-6242-4D29-CB22-870AF6402EF8}"/>
          </ac:spMkLst>
        </pc:spChg>
        <pc:picChg chg="add mod">
          <ac:chgData name="Asha Vijayan" userId="d4b83048-103f-418e-a2d7-d26894d08aca" providerId="ADAL" clId="{F2521AC3-F136-490A-83F1-FD6F9A3FAC56}" dt="2025-06-09T07:18:53.016" v="1048" actId="1076"/>
          <ac:picMkLst>
            <pc:docMk/>
            <pc:sldMk cId="1930121812" sldId="283"/>
            <ac:picMk id="8196" creationId="{F97F92F4-D768-44EE-AEBC-504C3821CB8E}"/>
          </ac:picMkLst>
        </pc:picChg>
      </pc:sldChg>
      <pc:sldChg chg="addSp delSp modSp new mod setBg">
        <pc:chgData name="Asha Vijayan" userId="d4b83048-103f-418e-a2d7-d26894d08aca" providerId="ADAL" clId="{F2521AC3-F136-490A-83F1-FD6F9A3FAC56}" dt="2025-06-09T08:17:04.771" v="1320"/>
        <pc:sldMkLst>
          <pc:docMk/>
          <pc:sldMk cId="309491583" sldId="284"/>
        </pc:sldMkLst>
        <pc:spChg chg="mod">
          <ac:chgData name="Asha Vijayan" userId="d4b83048-103f-418e-a2d7-d26894d08aca" providerId="ADAL" clId="{F2521AC3-F136-490A-83F1-FD6F9A3FAC56}" dt="2025-06-09T07:44:11.880" v="1185" actId="14100"/>
          <ac:spMkLst>
            <pc:docMk/>
            <pc:sldMk cId="309491583" sldId="284"/>
            <ac:spMk id="2" creationId="{DC97C719-16ED-92AF-EF0D-A6E7A29DF75E}"/>
          </ac:spMkLst>
        </pc:spChg>
        <pc:spChg chg="del">
          <ac:chgData name="Asha Vijayan" userId="d4b83048-103f-418e-a2d7-d26894d08aca" providerId="ADAL" clId="{F2521AC3-F136-490A-83F1-FD6F9A3FAC56}" dt="2025-06-09T07:29:09.722" v="1134" actId="478"/>
          <ac:spMkLst>
            <pc:docMk/>
            <pc:sldMk cId="309491583" sldId="284"/>
            <ac:spMk id="3" creationId="{6E7209FF-7708-93F9-A872-828298F34023}"/>
          </ac:spMkLst>
        </pc:spChg>
        <pc:spChg chg="add mod">
          <ac:chgData name="Asha Vijayan" userId="d4b83048-103f-418e-a2d7-d26894d08aca" providerId="ADAL" clId="{F2521AC3-F136-490A-83F1-FD6F9A3FAC56}" dt="2025-06-09T07:29:58.759" v="1139" actId="1076"/>
          <ac:spMkLst>
            <pc:docMk/>
            <pc:sldMk cId="309491583" sldId="284"/>
            <ac:spMk id="5" creationId="{13A17894-36BE-ADD0-4928-D20A90F90B2F}"/>
          </ac:spMkLst>
        </pc:spChg>
        <pc:picChg chg="add mod">
          <ac:chgData name="Asha Vijayan" userId="d4b83048-103f-418e-a2d7-d26894d08aca" providerId="ADAL" clId="{F2521AC3-F136-490A-83F1-FD6F9A3FAC56}" dt="2025-06-09T07:48:17.043" v="1196" actId="1076"/>
          <ac:picMkLst>
            <pc:docMk/>
            <pc:sldMk cId="309491583" sldId="284"/>
            <ac:picMk id="4" creationId="{F5834822-2C83-1C15-110F-DD5B00B90568}"/>
          </ac:picMkLst>
        </pc:picChg>
        <pc:picChg chg="add mod">
          <ac:chgData name="Asha Vijayan" userId="d4b83048-103f-418e-a2d7-d26894d08aca" providerId="ADAL" clId="{F2521AC3-F136-490A-83F1-FD6F9A3FAC56}" dt="2025-06-09T07:48:12.991" v="1194" actId="1076"/>
          <ac:picMkLst>
            <pc:docMk/>
            <pc:sldMk cId="309491583" sldId="284"/>
            <ac:picMk id="9218" creationId="{6B9DA336-4FAF-0DEA-19F6-9F1C66852EF5}"/>
          </ac:picMkLst>
        </pc:picChg>
      </pc:sldChg>
      <pc:sldChg chg="addSp modSp new mod">
        <pc:chgData name="Asha Vijayan" userId="d4b83048-103f-418e-a2d7-d26894d08aca" providerId="ADAL" clId="{F2521AC3-F136-490A-83F1-FD6F9A3FAC56}" dt="2025-06-09T07:37:59.502" v="1164" actId="20577"/>
        <pc:sldMkLst>
          <pc:docMk/>
          <pc:sldMk cId="445390111" sldId="285"/>
        </pc:sldMkLst>
        <pc:spChg chg="mod">
          <ac:chgData name="Asha Vijayan" userId="d4b83048-103f-418e-a2d7-d26894d08aca" providerId="ADAL" clId="{F2521AC3-F136-490A-83F1-FD6F9A3FAC56}" dt="2025-06-09T07:37:59.502" v="1164" actId="20577"/>
          <ac:spMkLst>
            <pc:docMk/>
            <pc:sldMk cId="445390111" sldId="285"/>
            <ac:spMk id="2" creationId="{FF1034A0-2ED6-9DCE-2BAD-4BFA6759A501}"/>
          </ac:spMkLst>
        </pc:spChg>
        <pc:spChg chg="add mod">
          <ac:chgData name="Asha Vijayan" userId="d4b83048-103f-418e-a2d7-d26894d08aca" providerId="ADAL" clId="{F2521AC3-F136-490A-83F1-FD6F9A3FAC56}" dt="2025-06-09T07:37:43.602" v="1143" actId="21"/>
          <ac:spMkLst>
            <pc:docMk/>
            <pc:sldMk cId="445390111" sldId="285"/>
            <ac:spMk id="4" creationId="{0ADA1A68-A129-8DA2-D78A-2C0ADDB78073}"/>
          </ac:spMkLst>
        </pc:spChg>
        <pc:spChg chg="add mod">
          <ac:chgData name="Asha Vijayan" userId="d4b83048-103f-418e-a2d7-d26894d08aca" providerId="ADAL" clId="{F2521AC3-F136-490A-83F1-FD6F9A3FAC56}" dt="2025-06-09T07:37:39.773" v="1142" actId="27636"/>
          <ac:spMkLst>
            <pc:docMk/>
            <pc:sldMk cId="445390111" sldId="285"/>
            <ac:spMk id="5" creationId="{9598FD9C-396D-44E9-9B2A-75DC56EF347A}"/>
          </ac:spMkLst>
        </pc:sp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6" creationId="{5AED96B7-C1FA-2FBA-FCE1-B2176CCC0976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7" creationId="{AC25D5E4-34B1-3B0D-B2AD-BE1ABA861C38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8" creationId="{4682E8E3-EF4C-211C-F186-F65CE280E260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10" creationId="{351A94CB-A8E8-AFE2-1C58-F5FD2FC37CFC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11" creationId="{E1E072A1-613D-BE8F-17E9-0E1FA0EC25B1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12" creationId="{1F4D6BDE-7185-1D5E-383A-A2D9FC81D406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13" creationId="{EEFFE51C-758F-4358-1AF6-4FE3085F9BB2}"/>
          </ac:picMkLst>
        </pc:picChg>
        <pc:picChg chg="add mod">
          <ac:chgData name="Asha Vijayan" userId="d4b83048-103f-418e-a2d7-d26894d08aca" providerId="ADAL" clId="{F2521AC3-F136-490A-83F1-FD6F9A3FAC56}" dt="2025-06-09T07:37:39.773" v="1142" actId="27636"/>
          <ac:picMkLst>
            <pc:docMk/>
            <pc:sldMk cId="445390111" sldId="285"/>
            <ac:picMk id="14" creationId="{87AE4F12-F1C1-AE34-429D-5898702D4EF2}"/>
          </ac:picMkLst>
        </pc:picChg>
      </pc:sldChg>
      <pc:sldChg chg="new setBg">
        <pc:chgData name="Asha Vijayan" userId="d4b83048-103f-418e-a2d7-d26894d08aca" providerId="ADAL" clId="{F2521AC3-F136-490A-83F1-FD6F9A3FAC56}" dt="2025-06-09T07:38:55.184" v="1170"/>
        <pc:sldMkLst>
          <pc:docMk/>
          <pc:sldMk cId="3436451846" sldId="286"/>
        </pc:sldMkLst>
      </pc:sldChg>
      <pc:sldChg chg="addSp delSp add del setBg delDesignElem">
        <pc:chgData name="Asha Vijayan" userId="d4b83048-103f-418e-a2d7-d26894d08aca" providerId="ADAL" clId="{F2521AC3-F136-490A-83F1-FD6F9A3FAC56}" dt="2025-06-09T08:24:18.082" v="1452"/>
        <pc:sldMkLst>
          <pc:docMk/>
          <pc:sldMk cId="134859292" sldId="287"/>
        </pc:sldMkLst>
        <pc:spChg chg="add del">
          <ac:chgData name="Asha Vijayan" userId="d4b83048-103f-418e-a2d7-d26894d08aca" providerId="ADAL" clId="{F2521AC3-F136-490A-83F1-FD6F9A3FAC56}" dt="2025-06-09T08:24:18.082" v="1452"/>
          <ac:spMkLst>
            <pc:docMk/>
            <pc:sldMk cId="134859292" sldId="287"/>
            <ac:spMk id="8" creationId="{AA9C89FF-E97F-B48C-7765-B76945FCA212}"/>
          </ac:spMkLst>
        </pc:spChg>
        <pc:spChg chg="add del">
          <ac:chgData name="Asha Vijayan" userId="d4b83048-103f-418e-a2d7-d26894d08aca" providerId="ADAL" clId="{F2521AC3-F136-490A-83F1-FD6F9A3FAC56}" dt="2025-06-09T08:24:18.082" v="1452"/>
          <ac:spMkLst>
            <pc:docMk/>
            <pc:sldMk cId="134859292" sldId="287"/>
            <ac:spMk id="10" creationId="{BDA7EC8B-31D8-AB7B-D853-FE59CFAE3CFA}"/>
          </ac:spMkLst>
        </pc:spChg>
        <pc:picChg chg="add del">
          <ac:chgData name="Asha Vijayan" userId="d4b83048-103f-418e-a2d7-d26894d08aca" providerId="ADAL" clId="{F2521AC3-F136-490A-83F1-FD6F9A3FAC56}" dt="2025-06-09T08:24:18.082" v="1452"/>
          <ac:picMkLst>
            <pc:docMk/>
            <pc:sldMk cId="134859292" sldId="287"/>
            <ac:picMk id="12" creationId="{ADFBE794-CEBA-DCFA-2881-DDF78F554285}"/>
          </ac:picMkLst>
        </pc:picChg>
        <pc:picChg chg="add del">
          <ac:chgData name="Asha Vijayan" userId="d4b83048-103f-418e-a2d7-d26894d08aca" providerId="ADAL" clId="{F2521AC3-F136-490A-83F1-FD6F9A3FAC56}" dt="2025-06-09T08:24:18.082" v="1452"/>
          <ac:picMkLst>
            <pc:docMk/>
            <pc:sldMk cId="134859292" sldId="287"/>
            <ac:picMk id="14" creationId="{EE369336-E7DD-A18F-E1EE-902151C4D0A3}"/>
          </ac:picMkLst>
        </pc:picChg>
      </pc:sldChg>
      <pc:sldChg chg="addSp delSp modSp add del">
        <pc:chgData name="Asha Vijayan" userId="d4b83048-103f-418e-a2d7-d26894d08aca" providerId="ADAL" clId="{F2521AC3-F136-490A-83F1-FD6F9A3FAC56}" dt="2025-06-09T08:44:33.606" v="1573" actId="47"/>
        <pc:sldMkLst>
          <pc:docMk/>
          <pc:sldMk cId="2097999477" sldId="287"/>
        </pc:sldMkLst>
        <pc:spChg chg="del">
          <ac:chgData name="Asha Vijayan" userId="d4b83048-103f-418e-a2d7-d26894d08aca" providerId="ADAL" clId="{F2521AC3-F136-490A-83F1-FD6F9A3FAC56}" dt="2025-06-09T08:24:41.151" v="1454" actId="478"/>
          <ac:spMkLst>
            <pc:docMk/>
            <pc:sldMk cId="2097999477" sldId="287"/>
            <ac:spMk id="5" creationId="{9067445C-CEB1-C3B0-B577-BE2E2B8934C1}"/>
          </ac:spMkLst>
        </pc:spChg>
        <pc:picChg chg="add mod">
          <ac:chgData name="Asha Vijayan" userId="d4b83048-103f-418e-a2d7-d26894d08aca" providerId="ADAL" clId="{F2521AC3-F136-490A-83F1-FD6F9A3FAC56}" dt="2025-06-09T08:24:42.331" v="1455"/>
          <ac:picMkLst>
            <pc:docMk/>
            <pc:sldMk cId="2097999477" sldId="287"/>
            <ac:picMk id="6" creationId="{E9AC81FA-58CB-BFCB-8A07-79A8BA576505}"/>
          </ac:picMkLst>
        </pc:picChg>
      </pc:sldChg>
      <pc:sldChg chg="addSp delSp modSp new mod">
        <pc:chgData name="Asha Vijayan" userId="d4b83048-103f-418e-a2d7-d26894d08aca" providerId="ADAL" clId="{F2521AC3-F136-490A-83F1-FD6F9A3FAC56}" dt="2025-06-09T12:52:00.989" v="2528" actId="478"/>
        <pc:sldMkLst>
          <pc:docMk/>
          <pc:sldMk cId="4103920798" sldId="287"/>
        </pc:sldMkLst>
        <pc:spChg chg="mod">
          <ac:chgData name="Asha Vijayan" userId="d4b83048-103f-418e-a2d7-d26894d08aca" providerId="ADAL" clId="{F2521AC3-F136-490A-83F1-FD6F9A3FAC56}" dt="2025-06-09T12:51:36.652" v="2522"/>
          <ac:spMkLst>
            <pc:docMk/>
            <pc:sldMk cId="4103920798" sldId="287"/>
            <ac:spMk id="2" creationId="{84654A48-A81B-DFCA-C97A-D71D43D38388}"/>
          </ac:spMkLst>
        </pc:spChg>
        <pc:spChg chg="del">
          <ac:chgData name="Asha Vijayan" userId="d4b83048-103f-418e-a2d7-d26894d08aca" providerId="ADAL" clId="{F2521AC3-F136-490A-83F1-FD6F9A3FAC56}" dt="2025-06-09T12:51:48.277" v="2523" actId="478"/>
          <ac:spMkLst>
            <pc:docMk/>
            <pc:sldMk cId="4103920798" sldId="287"/>
            <ac:spMk id="3" creationId="{CFA0ACB2-3B22-AAE3-FF75-74CDE7AE20C9}"/>
          </ac:spMkLst>
        </pc:spChg>
        <pc:spChg chg="add del">
          <ac:chgData name="Asha Vijayan" userId="d4b83048-103f-418e-a2d7-d26894d08aca" providerId="ADAL" clId="{F2521AC3-F136-490A-83F1-FD6F9A3FAC56}" dt="2025-06-09T12:51:51.002" v="2525" actId="478"/>
          <ac:spMkLst>
            <pc:docMk/>
            <pc:sldMk cId="4103920798" sldId="287"/>
            <ac:spMk id="4" creationId="{6FB7C49C-6111-C857-2ED3-EDA76B6B6328}"/>
          </ac:spMkLst>
        </pc:spChg>
        <pc:spChg chg="add del mod">
          <ac:chgData name="Asha Vijayan" userId="d4b83048-103f-418e-a2d7-d26894d08aca" providerId="ADAL" clId="{F2521AC3-F136-490A-83F1-FD6F9A3FAC56}" dt="2025-06-09T12:52:00.989" v="2528" actId="478"/>
          <ac:spMkLst>
            <pc:docMk/>
            <pc:sldMk cId="4103920798" sldId="287"/>
            <ac:spMk id="5" creationId="{15A3AACF-EAF6-409D-C745-3BE5F7179A03}"/>
          </ac:spMkLst>
        </pc:spChg>
      </pc:sldChg>
      <pc:sldMasterChg chg="setBg modSldLayout">
        <pc:chgData name="Asha Vijayan" userId="d4b83048-103f-418e-a2d7-d26894d08aca" providerId="ADAL" clId="{F2521AC3-F136-490A-83F1-FD6F9A3FAC56}" dt="2025-06-09T08:15:11.408" v="1212"/>
        <pc:sldMasterMkLst>
          <pc:docMk/>
          <pc:sldMasterMk cId="3789538212" sldId="2147483751"/>
        </pc:sldMasterMkLst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1425862327" sldId="2147483740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2425467650" sldId="2147483741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3421574194" sldId="2147483742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2966615995" sldId="2147483743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840414691" sldId="2147483744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4030786983" sldId="2147483745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273558958" sldId="2147483746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2323269451" sldId="2147483747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701853100" sldId="2147483748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130866027" sldId="2147483749"/>
          </pc:sldLayoutMkLst>
        </pc:sldLayoutChg>
        <pc:sldLayoutChg chg="setBg">
          <pc:chgData name="Asha Vijayan" userId="d4b83048-103f-418e-a2d7-d26894d08aca" providerId="ADAL" clId="{F2521AC3-F136-490A-83F1-FD6F9A3FAC56}" dt="2025-06-09T08:15:11.408" v="1212"/>
          <pc:sldLayoutMkLst>
            <pc:docMk/>
            <pc:sldMasterMk cId="3789538212" sldId="2147483751"/>
            <pc:sldLayoutMk cId="1273645999" sldId="2147483750"/>
          </pc:sldLayoutMkLst>
        </pc:sldLayoutChg>
      </pc:sldMasterChg>
    </pc:docChg>
  </pc:docChgLst>
  <pc:docChgLst>
    <pc:chgData name="Asha Vijayan" userId="S::ashavijayan@am.amrita.edu::d4b83048-103f-418e-a2d7-d26894d08aca" providerId="AD" clId="Web-{18293ABD-CC9D-AE2D-7D1D-26069AECF0E4}"/>
    <pc:docChg chg="addSld delSld modSld sldOrd">
      <pc:chgData name="Asha Vijayan" userId="S::ashavijayan@am.amrita.edu::d4b83048-103f-418e-a2d7-d26894d08aca" providerId="AD" clId="Web-{18293ABD-CC9D-AE2D-7D1D-26069AECF0E4}" dt="2025-06-09T17:45:19.550" v="381" actId="1076"/>
      <pc:docMkLst>
        <pc:docMk/>
      </pc:docMkLst>
      <pc:sldChg chg="addSp delSp modSp">
        <pc:chgData name="Asha Vijayan" userId="S::ashavijayan@am.amrita.edu::d4b83048-103f-418e-a2d7-d26894d08aca" providerId="AD" clId="Web-{18293ABD-CC9D-AE2D-7D1D-26069AECF0E4}" dt="2025-06-09T17:07:43.689" v="236" actId="20577"/>
        <pc:sldMkLst>
          <pc:docMk/>
          <pc:sldMk cId="845137051" sldId="256"/>
        </pc:sldMkLst>
        <pc:spChg chg="mod">
          <ac:chgData name="Asha Vijayan" userId="S::ashavijayan@am.amrita.edu::d4b83048-103f-418e-a2d7-d26894d08aca" providerId="AD" clId="Web-{18293ABD-CC9D-AE2D-7D1D-26069AECF0E4}" dt="2025-06-09T17:07:03.829" v="235" actId="20577"/>
          <ac:spMkLst>
            <pc:docMk/>
            <pc:sldMk cId="845137051" sldId="256"/>
            <ac:spMk id="2" creationId="{9BD7CF90-8BD2-0D91-2BD3-78754BF14456}"/>
          </ac:spMkLst>
        </pc:spChg>
        <pc:spChg chg="mod">
          <ac:chgData name="Asha Vijayan" userId="S::ashavijayan@am.amrita.edu::d4b83048-103f-418e-a2d7-d26894d08aca" providerId="AD" clId="Web-{18293ABD-CC9D-AE2D-7D1D-26069AECF0E4}" dt="2025-06-09T17:07:43.689" v="236" actId="20577"/>
          <ac:spMkLst>
            <pc:docMk/>
            <pc:sldMk cId="845137051" sldId="256"/>
            <ac:spMk id="3" creationId="{D6403444-D669-92BB-08A1-35252FCBF189}"/>
          </ac:spMkLst>
        </pc:spChg>
        <pc:spChg chg="add del mod">
          <ac:chgData name="Asha Vijayan" userId="S::ashavijayan@am.amrita.edu::d4b83048-103f-418e-a2d7-d26894d08aca" providerId="AD" clId="Web-{18293ABD-CC9D-AE2D-7D1D-26069AECF0E4}" dt="2025-06-09T17:04:07.435" v="223"/>
          <ac:spMkLst>
            <pc:docMk/>
            <pc:sldMk cId="845137051" sldId="256"/>
            <ac:spMk id="4" creationId="{39A97471-9959-20B0-F8B5-9281094750E4}"/>
          </ac:spMkLst>
        </pc:spChg>
        <pc:spChg chg="mod">
          <ac:chgData name="Asha Vijayan" userId="S::ashavijayan@am.amrita.edu::d4b83048-103f-418e-a2d7-d26894d08aca" providerId="AD" clId="Web-{18293ABD-CC9D-AE2D-7D1D-26069AECF0E4}" dt="2025-06-09T17:06:44.782" v="233" actId="1076"/>
          <ac:spMkLst>
            <pc:docMk/>
            <pc:sldMk cId="845137051" sldId="256"/>
            <ac:spMk id="11" creationId="{DF10A74C-A3A3-3A46-B801-446F34DFA719}"/>
          </ac:spMkLst>
        </pc:spChg>
        <pc:picChg chg="mod">
          <ac:chgData name="Asha Vijayan" userId="S::ashavijayan@am.amrita.edu::d4b83048-103f-418e-a2d7-d26894d08aca" providerId="AD" clId="Web-{18293ABD-CC9D-AE2D-7D1D-26069AECF0E4}" dt="2025-06-09T17:06:34.047" v="232" actId="1076"/>
          <ac:picMkLst>
            <pc:docMk/>
            <pc:sldMk cId="845137051" sldId="256"/>
            <ac:picMk id="5" creationId="{1E7CA137-1C79-7833-9314-CAEEA7D70C20}"/>
          </ac:picMkLst>
        </pc:picChg>
        <pc:picChg chg="add mod">
          <ac:chgData name="Asha Vijayan" userId="S::ashavijayan@am.amrita.edu::d4b83048-103f-418e-a2d7-d26894d08aca" providerId="AD" clId="Web-{18293ABD-CC9D-AE2D-7D1D-26069AECF0E4}" dt="2025-06-09T17:06:21.594" v="230" actId="1076"/>
          <ac:picMkLst>
            <pc:docMk/>
            <pc:sldMk cId="845137051" sldId="256"/>
            <ac:picMk id="6" creationId="{CC29E37A-A7DB-F7A9-94BD-F7EA954E666B}"/>
          </ac:picMkLst>
        </pc:picChg>
      </pc:sldChg>
      <pc:sldChg chg="del">
        <pc:chgData name="Asha Vijayan" userId="S::ashavijayan@am.amrita.edu::d4b83048-103f-418e-a2d7-d26894d08aca" providerId="AD" clId="Web-{18293ABD-CC9D-AE2D-7D1D-26069AECF0E4}" dt="2025-06-09T16:40:28.576" v="184"/>
        <pc:sldMkLst>
          <pc:docMk/>
          <pc:sldMk cId="2725346444" sldId="257"/>
        </pc:sldMkLst>
      </pc:sldChg>
      <pc:sldChg chg="addSp delSp modSp">
        <pc:chgData name="Asha Vijayan" userId="S::ashavijayan@am.amrita.edu::d4b83048-103f-418e-a2d7-d26894d08aca" providerId="AD" clId="Web-{18293ABD-CC9D-AE2D-7D1D-26069AECF0E4}" dt="2025-06-09T17:26:15.104" v="347" actId="20577"/>
        <pc:sldMkLst>
          <pc:docMk/>
          <pc:sldMk cId="1717484430" sldId="261"/>
        </pc:sldMkLst>
        <pc:spChg chg="mod">
          <ac:chgData name="Asha Vijayan" userId="S::ashavijayan@am.amrita.edu::d4b83048-103f-418e-a2d7-d26894d08aca" providerId="AD" clId="Web-{18293ABD-CC9D-AE2D-7D1D-26069AECF0E4}" dt="2025-06-09T17:23:29.178" v="326" actId="1076"/>
          <ac:spMkLst>
            <pc:docMk/>
            <pc:sldMk cId="1717484430" sldId="261"/>
            <ac:spMk id="2" creationId="{ABA821A8-E88A-2204-5059-69D56D415F07}"/>
          </ac:spMkLst>
        </pc:spChg>
        <pc:spChg chg="mod">
          <ac:chgData name="Asha Vijayan" userId="S::ashavijayan@am.amrita.edu::d4b83048-103f-418e-a2d7-d26894d08aca" providerId="AD" clId="Web-{18293ABD-CC9D-AE2D-7D1D-26069AECF0E4}" dt="2025-06-09T17:23:36.679" v="327" actId="1076"/>
          <ac:spMkLst>
            <pc:docMk/>
            <pc:sldMk cId="1717484430" sldId="261"/>
            <ac:spMk id="3" creationId="{A33A6565-4C31-8899-D090-F8805EB248D1}"/>
          </ac:spMkLst>
        </pc:spChg>
        <pc:spChg chg="add del mod">
          <ac:chgData name="Asha Vijayan" userId="S::ashavijayan@am.amrita.edu::d4b83048-103f-418e-a2d7-d26894d08aca" providerId="AD" clId="Web-{18293ABD-CC9D-AE2D-7D1D-26069AECF0E4}" dt="2025-06-09T17:22:17.036" v="312"/>
          <ac:spMkLst>
            <pc:docMk/>
            <pc:sldMk cId="1717484430" sldId="261"/>
            <ac:spMk id="4" creationId="{F1387C4D-3DD8-4778-0A29-70E86224D526}"/>
          </ac:spMkLst>
        </pc:spChg>
        <pc:spChg chg="mod">
          <ac:chgData name="Asha Vijayan" userId="S::ashavijayan@am.amrita.edu::d4b83048-103f-418e-a2d7-d26894d08aca" providerId="AD" clId="Web-{18293ABD-CC9D-AE2D-7D1D-26069AECF0E4}" dt="2025-06-09T17:25:01.165" v="338" actId="1076"/>
          <ac:spMkLst>
            <pc:docMk/>
            <pc:sldMk cId="1717484430" sldId="261"/>
            <ac:spMk id="5" creationId="{F7A3EF15-B8AB-D155-AF9A-937F2EC3BEEF}"/>
          </ac:spMkLst>
        </pc:spChg>
        <pc:spChg chg="mod">
          <ac:chgData name="Asha Vijayan" userId="S::ashavijayan@am.amrita.edu::d4b83048-103f-418e-a2d7-d26894d08aca" providerId="AD" clId="Web-{18293ABD-CC9D-AE2D-7D1D-26069AECF0E4}" dt="2025-06-09T17:26:15.104" v="347" actId="20577"/>
          <ac:spMkLst>
            <pc:docMk/>
            <pc:sldMk cId="1717484430" sldId="261"/>
            <ac:spMk id="6" creationId="{627C7509-ABDE-073C-16DB-CD6D79C72962}"/>
          </ac:spMkLst>
        </pc:spChg>
        <pc:spChg chg="mod">
          <ac:chgData name="Asha Vijayan" userId="S::ashavijayan@am.amrita.edu::d4b83048-103f-418e-a2d7-d26894d08aca" providerId="AD" clId="Web-{18293ABD-CC9D-AE2D-7D1D-26069AECF0E4}" dt="2025-06-09T17:19:17.689" v="282" actId="14100"/>
          <ac:spMkLst>
            <pc:docMk/>
            <pc:sldMk cId="1717484430" sldId="261"/>
            <ac:spMk id="9" creationId="{B6AAFF53-AC67-979C-B040-D235C24DCCDC}"/>
          </ac:spMkLst>
        </pc:spChg>
        <pc:picChg chg="mod">
          <ac:chgData name="Asha Vijayan" userId="S::ashavijayan@am.amrita.edu::d4b83048-103f-418e-a2d7-d26894d08aca" providerId="AD" clId="Web-{18293ABD-CC9D-AE2D-7D1D-26069AECF0E4}" dt="2025-06-09T17:23:41.304" v="328" actId="1076"/>
          <ac:picMkLst>
            <pc:docMk/>
            <pc:sldMk cId="1717484430" sldId="261"/>
            <ac:picMk id="2052" creationId="{8200302B-0796-28C5-F187-A757206E623E}"/>
          </ac:picMkLst>
        </pc:picChg>
        <pc:picChg chg="mod modCrop">
          <ac:chgData name="Asha Vijayan" userId="S::ashavijayan@am.amrita.edu::d4b83048-103f-418e-a2d7-d26894d08aca" providerId="AD" clId="Web-{18293ABD-CC9D-AE2D-7D1D-26069AECF0E4}" dt="2025-06-09T17:24:54.352" v="337" actId="1076"/>
          <ac:picMkLst>
            <pc:docMk/>
            <pc:sldMk cId="1717484430" sldId="261"/>
            <ac:picMk id="2054" creationId="{C8DD58BC-E773-D872-A6E0-5952601D0BAA}"/>
          </ac:picMkLst>
        </pc:picChg>
        <pc:picChg chg="mod">
          <ac:chgData name="Asha Vijayan" userId="S::ashavijayan@am.amrita.edu::d4b83048-103f-418e-a2d7-d26894d08aca" providerId="AD" clId="Web-{18293ABD-CC9D-AE2D-7D1D-26069AECF0E4}" dt="2025-06-09T17:25:23.900" v="343" actId="1076"/>
          <ac:picMkLst>
            <pc:docMk/>
            <pc:sldMk cId="1717484430" sldId="261"/>
            <ac:picMk id="2056" creationId="{04FCD202-9CF5-ACC0-9153-3100E1C0C274}"/>
          </ac:picMkLst>
        </pc:picChg>
      </pc:sldChg>
      <pc:sldChg chg="addSp modSp">
        <pc:chgData name="Asha Vijayan" userId="S::ashavijayan@am.amrita.edu::d4b83048-103f-418e-a2d7-d26894d08aca" providerId="AD" clId="Web-{18293ABD-CC9D-AE2D-7D1D-26069AECF0E4}" dt="2025-06-09T16:51:02.824" v="194" actId="14100"/>
        <pc:sldMkLst>
          <pc:docMk/>
          <pc:sldMk cId="2637012526" sldId="262"/>
        </pc:sldMkLst>
        <pc:spChg chg="add mod">
          <ac:chgData name="Asha Vijayan" userId="S::ashavijayan@am.amrita.edu::d4b83048-103f-418e-a2d7-d26894d08aca" providerId="AD" clId="Web-{18293ABD-CC9D-AE2D-7D1D-26069AECF0E4}" dt="2025-06-09T16:51:02.824" v="194" actId="14100"/>
          <ac:spMkLst>
            <pc:docMk/>
            <pc:sldMk cId="2637012526" sldId="262"/>
            <ac:spMk id="3" creationId="{12F2D4D3-E8E7-A18A-A35D-342F8A6FF137}"/>
          </ac:spMkLst>
        </pc:spChg>
        <pc:picChg chg="mod">
          <ac:chgData name="Asha Vijayan" userId="S::ashavijayan@am.amrita.edu::d4b83048-103f-418e-a2d7-d26894d08aca" providerId="AD" clId="Web-{18293ABD-CC9D-AE2D-7D1D-26069AECF0E4}" dt="2025-06-09T16:50:23.151" v="188" actId="1076"/>
          <ac:picMkLst>
            <pc:docMk/>
            <pc:sldMk cId="2637012526" sldId="262"/>
            <ac:picMk id="4100" creationId="{0ABA12FB-0658-9123-C377-758B6DE32D19}"/>
          </ac:picMkLst>
        </pc:picChg>
      </pc:sldChg>
      <pc:sldChg chg="del">
        <pc:chgData name="Asha Vijayan" userId="S::ashavijayan@am.amrita.edu::d4b83048-103f-418e-a2d7-d26894d08aca" providerId="AD" clId="Web-{18293ABD-CC9D-AE2D-7D1D-26069AECF0E4}" dt="2025-06-09T17:33:17.504" v="349"/>
        <pc:sldMkLst>
          <pc:docMk/>
          <pc:sldMk cId="1821776283" sldId="263"/>
        </pc:sldMkLst>
      </pc:sldChg>
      <pc:sldChg chg="addSp delSp modSp ord">
        <pc:chgData name="Asha Vijayan" userId="S::ashavijayan@am.amrita.edu::d4b83048-103f-418e-a2d7-d26894d08aca" providerId="AD" clId="Web-{18293ABD-CC9D-AE2D-7D1D-26069AECF0E4}" dt="2025-06-09T16:58:16.083" v="219" actId="14100"/>
        <pc:sldMkLst>
          <pc:docMk/>
          <pc:sldMk cId="490413060" sldId="264"/>
        </pc:sldMkLst>
        <pc:spChg chg="mod">
          <ac:chgData name="Asha Vijayan" userId="S::ashavijayan@am.amrita.edu::d4b83048-103f-418e-a2d7-d26894d08aca" providerId="AD" clId="Web-{18293ABD-CC9D-AE2D-7D1D-26069AECF0E4}" dt="2025-06-09T16:58:16.083" v="219" actId="14100"/>
          <ac:spMkLst>
            <pc:docMk/>
            <pc:sldMk cId="490413060" sldId="264"/>
            <ac:spMk id="2" creationId="{E638AECC-CC8E-B5C3-77F4-A8B5F5155FF9}"/>
          </ac:spMkLst>
        </pc:spChg>
        <pc:spChg chg="del mod">
          <ac:chgData name="Asha Vijayan" userId="S::ashavijayan@am.amrita.edu::d4b83048-103f-418e-a2d7-d26894d08aca" providerId="AD" clId="Web-{18293ABD-CC9D-AE2D-7D1D-26069AECF0E4}" dt="2025-06-09T16:57:54.426" v="214"/>
          <ac:spMkLst>
            <pc:docMk/>
            <pc:sldMk cId="490413060" sldId="264"/>
            <ac:spMk id="3" creationId="{1458F0DC-4346-DDED-C081-7CF438A1C45E}"/>
          </ac:spMkLst>
        </pc:spChg>
        <pc:spChg chg="del mod">
          <ac:chgData name="Asha Vijayan" userId="S::ashavijayan@am.amrita.edu::d4b83048-103f-418e-a2d7-d26894d08aca" providerId="AD" clId="Web-{18293ABD-CC9D-AE2D-7D1D-26069AECF0E4}" dt="2025-06-09T16:57:12.269" v="202"/>
          <ac:spMkLst>
            <pc:docMk/>
            <pc:sldMk cId="490413060" sldId="264"/>
            <ac:spMk id="5" creationId="{5B9D3143-190F-310D-0727-69F2EEFC0157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6:56:33.690" v="196"/>
          <ac:spMkLst>
            <pc:docMk/>
            <pc:sldMk cId="490413060" sldId="264"/>
            <ac:spMk id="6" creationId="{BAE5B8FF-C134-686B-2B1C-BE9625426887}"/>
          </ac:spMkLst>
        </pc:spChg>
        <pc:spChg chg="add mod">
          <ac:chgData name="Asha Vijayan" userId="S::ashavijayan@am.amrita.edu::d4b83048-103f-418e-a2d7-d26894d08aca" providerId="AD" clId="Web-{18293ABD-CC9D-AE2D-7D1D-26069AECF0E4}" dt="2025-06-09T16:57:22.926" v="210" actId="20577"/>
          <ac:spMkLst>
            <pc:docMk/>
            <pc:sldMk cId="490413060" sldId="264"/>
            <ac:spMk id="8" creationId="{4071ECB3-A197-29EB-0105-76942D0787E6}"/>
          </ac:spMkLst>
        </pc:spChg>
        <pc:picChg chg="mod">
          <ac:chgData name="Asha Vijayan" userId="S::ashavijayan@am.amrita.edu::d4b83048-103f-418e-a2d7-d26894d08aca" providerId="AD" clId="Web-{18293ABD-CC9D-AE2D-7D1D-26069AECF0E4}" dt="2025-06-09T16:38:22.089" v="181" actId="1076"/>
          <ac:picMkLst>
            <pc:docMk/>
            <pc:sldMk cId="490413060" sldId="264"/>
            <ac:picMk id="3074" creationId="{9C116F2D-36BE-0035-5524-C4660F4F3D30}"/>
          </ac:picMkLst>
        </pc:picChg>
        <pc:picChg chg="del">
          <ac:chgData name="Asha Vijayan" userId="S::ashavijayan@am.amrita.edu::d4b83048-103f-418e-a2d7-d26894d08aca" providerId="AD" clId="Web-{18293ABD-CC9D-AE2D-7D1D-26069AECF0E4}" dt="2025-06-09T16:38:11.182" v="178"/>
          <ac:picMkLst>
            <pc:docMk/>
            <pc:sldMk cId="490413060" sldId="264"/>
            <ac:picMk id="3076" creationId="{26E9D936-AD65-5D1D-FDB4-C4839F782952}"/>
          </ac:picMkLst>
        </pc:picChg>
      </pc:sldChg>
      <pc:sldChg chg="del">
        <pc:chgData name="Asha Vijayan" userId="S::ashavijayan@am.amrita.edu::d4b83048-103f-418e-a2d7-d26894d08aca" providerId="AD" clId="Web-{18293ABD-CC9D-AE2D-7D1D-26069AECF0E4}" dt="2025-06-09T17:33:14.879" v="348"/>
        <pc:sldMkLst>
          <pc:docMk/>
          <pc:sldMk cId="3773564471" sldId="269"/>
        </pc:sldMkLst>
      </pc:sldChg>
      <pc:sldChg chg="addSp delSp">
        <pc:chgData name="Asha Vijayan" userId="S::ashavijayan@am.amrita.edu::d4b83048-103f-418e-a2d7-d26894d08aca" providerId="AD" clId="Web-{18293ABD-CC9D-AE2D-7D1D-26069AECF0E4}" dt="2025-06-09T15:30:51.861" v="1"/>
        <pc:sldMkLst>
          <pc:docMk/>
          <pc:sldMk cId="136137528" sldId="272"/>
        </pc:sldMkLst>
        <pc:spChg chg="add del">
          <ac:chgData name="Asha Vijayan" userId="S::ashavijayan@am.amrita.edu::d4b83048-103f-418e-a2d7-d26894d08aca" providerId="AD" clId="Web-{18293ABD-CC9D-AE2D-7D1D-26069AECF0E4}" dt="2025-06-09T15:30:51.861" v="1"/>
          <ac:spMkLst>
            <pc:docMk/>
            <pc:sldMk cId="136137528" sldId="272"/>
            <ac:spMk id="4" creationId="{BC5BF0AC-903A-C18A-499F-9FCF1EF60979}"/>
          </ac:spMkLst>
        </pc:spChg>
      </pc:sldChg>
      <pc:sldChg chg="addSp delSp modSp">
        <pc:chgData name="Asha Vijayan" userId="S::ashavijayan@am.amrita.edu::d4b83048-103f-418e-a2d7-d26894d08aca" providerId="AD" clId="Web-{18293ABD-CC9D-AE2D-7D1D-26069AECF0E4}" dt="2025-06-09T15:32:02.003" v="12" actId="20577"/>
        <pc:sldMkLst>
          <pc:docMk/>
          <pc:sldMk cId="3644105979" sldId="274"/>
        </pc:sldMkLst>
        <pc:spChg chg="del mod">
          <ac:chgData name="Asha Vijayan" userId="S::ashavijayan@am.amrita.edu::d4b83048-103f-418e-a2d7-d26894d08aca" providerId="AD" clId="Web-{18293ABD-CC9D-AE2D-7D1D-26069AECF0E4}" dt="2025-06-09T15:31:10.049" v="5"/>
          <ac:spMkLst>
            <pc:docMk/>
            <pc:sldMk cId="3644105979" sldId="274"/>
            <ac:spMk id="6" creationId="{40F6FE66-505B-3E0F-91CE-9D2C5D3BDBE4}"/>
          </ac:spMkLst>
        </pc:spChg>
        <pc:spChg chg="add mod">
          <ac:chgData name="Asha Vijayan" userId="S::ashavijayan@am.amrita.edu::d4b83048-103f-418e-a2d7-d26894d08aca" providerId="AD" clId="Web-{18293ABD-CC9D-AE2D-7D1D-26069AECF0E4}" dt="2025-06-09T15:32:02.003" v="12" actId="20577"/>
          <ac:spMkLst>
            <pc:docMk/>
            <pc:sldMk cId="3644105979" sldId="274"/>
            <ac:spMk id="9" creationId="{6B213B72-3814-2B8B-B950-5E608FB3935C}"/>
          </ac:spMkLst>
        </pc:spChg>
      </pc:sldChg>
      <pc:sldChg chg="addSp delSp modSp">
        <pc:chgData name="Asha Vijayan" userId="S::ashavijayan@am.amrita.edu::d4b83048-103f-418e-a2d7-d26894d08aca" providerId="AD" clId="Web-{18293ABD-CC9D-AE2D-7D1D-26069AECF0E4}" dt="2025-06-09T15:34:36.865" v="32" actId="20577"/>
        <pc:sldMkLst>
          <pc:docMk/>
          <pc:sldMk cId="1930121812" sldId="283"/>
        </pc:sldMkLst>
        <pc:spChg chg="del">
          <ac:chgData name="Asha Vijayan" userId="S::ashavijayan@am.amrita.edu::d4b83048-103f-418e-a2d7-d26894d08aca" providerId="AD" clId="Web-{18293ABD-CC9D-AE2D-7D1D-26069AECF0E4}" dt="2025-06-09T15:33:35.692" v="17"/>
          <ac:spMkLst>
            <pc:docMk/>
            <pc:sldMk cId="1930121812" sldId="283"/>
            <ac:spMk id="3" creationId="{FDF1ABBE-BCED-6D00-D2FA-78F7AB740B60}"/>
          </ac:spMkLst>
        </pc:spChg>
        <pc:spChg chg="add del mod">
          <ac:chgData name="Asha Vijayan" userId="S::ashavijayan@am.amrita.edu::d4b83048-103f-418e-a2d7-d26894d08aca" providerId="AD" clId="Web-{18293ABD-CC9D-AE2D-7D1D-26069AECF0E4}" dt="2025-06-09T15:33:01.629" v="16"/>
          <ac:spMkLst>
            <pc:docMk/>
            <pc:sldMk cId="1930121812" sldId="283"/>
            <ac:spMk id="4" creationId="{59B359C3-5E93-C182-E747-C6EBC765BA36}"/>
          </ac:spMkLst>
        </pc:spChg>
        <pc:spChg chg="del mod">
          <ac:chgData name="Asha Vijayan" userId="S::ashavijayan@am.amrita.edu::d4b83048-103f-418e-a2d7-d26894d08aca" providerId="AD" clId="Web-{18293ABD-CC9D-AE2D-7D1D-26069AECF0E4}" dt="2025-06-09T15:34:24.693" v="25"/>
          <ac:spMkLst>
            <pc:docMk/>
            <pc:sldMk cId="1930121812" sldId="283"/>
            <ac:spMk id="6" creationId="{EC0ABC50-6242-4D29-CB22-870AF6402EF8}"/>
          </ac:spMkLst>
        </pc:spChg>
        <pc:spChg chg="add mod">
          <ac:chgData name="Asha Vijayan" userId="S::ashavijayan@am.amrita.edu::d4b83048-103f-418e-a2d7-d26894d08aca" providerId="AD" clId="Web-{18293ABD-CC9D-AE2D-7D1D-26069AECF0E4}" dt="2025-06-09T15:34:36.865" v="32" actId="20577"/>
          <ac:spMkLst>
            <pc:docMk/>
            <pc:sldMk cId="1930121812" sldId="283"/>
            <ac:spMk id="7" creationId="{9D01E45D-33A6-3778-8663-6C78813630DC}"/>
          </ac:spMkLst>
        </pc:spChg>
      </pc:sldChg>
      <pc:sldChg chg="addSp delSp modSp">
        <pc:chgData name="Asha Vijayan" userId="S::ashavijayan@am.amrita.edu::d4b83048-103f-418e-a2d7-d26894d08aca" providerId="AD" clId="Web-{18293ABD-CC9D-AE2D-7D1D-26069AECF0E4}" dt="2025-06-09T16:29:42.421" v="164" actId="1076"/>
        <pc:sldMkLst>
          <pc:docMk/>
          <pc:sldMk cId="3436451846" sldId="286"/>
        </pc:sldMkLst>
        <pc:spChg chg="mod">
          <ac:chgData name="Asha Vijayan" userId="S::ashavijayan@am.amrita.edu::d4b83048-103f-418e-a2d7-d26894d08aca" providerId="AD" clId="Web-{18293ABD-CC9D-AE2D-7D1D-26069AECF0E4}" dt="2025-06-09T16:25:18.165" v="154" actId="20577"/>
          <ac:spMkLst>
            <pc:docMk/>
            <pc:sldMk cId="3436451846" sldId="286"/>
            <ac:spMk id="2" creationId="{269564EE-81E8-AEB5-3724-FA1635257823}"/>
          </ac:spMkLst>
        </pc:spChg>
        <pc:spChg chg="del">
          <ac:chgData name="Asha Vijayan" userId="S::ashavijayan@am.amrita.edu::d4b83048-103f-418e-a2d7-d26894d08aca" providerId="AD" clId="Web-{18293ABD-CC9D-AE2D-7D1D-26069AECF0E4}" dt="2025-06-09T16:27:49.075" v="156"/>
          <ac:spMkLst>
            <pc:docMk/>
            <pc:sldMk cId="3436451846" sldId="286"/>
            <ac:spMk id="3" creationId="{244C34DC-A6A3-DE61-A374-7A7CF694389F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6:29:42.421" v="164" actId="1076"/>
          <ac:picMkLst>
            <pc:docMk/>
            <pc:sldMk cId="3436451846" sldId="286"/>
            <ac:picMk id="4" creationId="{0F934EE5-5367-6105-F4CF-71543086AE17}"/>
          </ac:picMkLst>
        </pc:picChg>
        <pc:picChg chg="add mod">
          <ac:chgData name="Asha Vijayan" userId="S::ashavijayan@am.amrita.edu::d4b83048-103f-418e-a2d7-d26894d08aca" providerId="AD" clId="Web-{18293ABD-CC9D-AE2D-7D1D-26069AECF0E4}" dt="2025-06-09T16:28:34.701" v="161" actId="1076"/>
          <ac:picMkLst>
            <pc:docMk/>
            <pc:sldMk cId="3436451846" sldId="286"/>
            <ac:picMk id="5" creationId="{63325AD5-3788-46DC-E860-926F5424C1A1}"/>
          </ac:picMkLst>
        </pc:picChg>
      </pc:sldChg>
      <pc:sldChg chg="addSp modSp">
        <pc:chgData name="Asha Vijayan" userId="S::ashavijayan@am.amrita.edu::d4b83048-103f-418e-a2d7-d26894d08aca" providerId="AD" clId="Web-{18293ABD-CC9D-AE2D-7D1D-26069AECF0E4}" dt="2025-06-09T16:11:07.975" v="115" actId="1076"/>
        <pc:sldMkLst>
          <pc:docMk/>
          <pc:sldMk cId="4103920798" sldId="287"/>
        </pc:sldMkLst>
        <pc:spChg chg="mod">
          <ac:chgData name="Asha Vijayan" userId="S::ashavijayan@am.amrita.edu::d4b83048-103f-418e-a2d7-d26894d08aca" providerId="AD" clId="Web-{18293ABD-CC9D-AE2D-7D1D-26069AECF0E4}" dt="2025-06-09T15:55:04.079" v="66" actId="1076"/>
          <ac:spMkLst>
            <pc:docMk/>
            <pc:sldMk cId="4103920798" sldId="287"/>
            <ac:spMk id="2" creationId="{84654A48-A81B-DFCA-C97A-D71D43D38388}"/>
          </ac:spMkLst>
        </pc:spChg>
        <pc:spChg chg="add mod">
          <ac:chgData name="Asha Vijayan" userId="S::ashavijayan@am.amrita.edu::d4b83048-103f-418e-a2d7-d26894d08aca" providerId="AD" clId="Web-{18293ABD-CC9D-AE2D-7D1D-26069AECF0E4}" dt="2025-06-09T16:11:07.975" v="115" actId="1076"/>
          <ac:spMkLst>
            <pc:docMk/>
            <pc:sldMk cId="4103920798" sldId="287"/>
            <ac:spMk id="5" creationId="{C02E7A22-D870-FB89-CD43-5448E93BF76E}"/>
          </ac:spMkLst>
        </pc:spChg>
        <pc:picChg chg="add mod">
          <ac:chgData name="Asha Vijayan" userId="S::ashavijayan@am.amrita.edu::d4b83048-103f-418e-a2d7-d26894d08aca" providerId="AD" clId="Web-{18293ABD-CC9D-AE2D-7D1D-26069AECF0E4}" dt="2025-06-09T15:55:42.612" v="73" actId="1076"/>
          <ac:picMkLst>
            <pc:docMk/>
            <pc:sldMk cId="4103920798" sldId="287"/>
            <ac:picMk id="3" creationId="{609A424B-FD4D-F6E1-36C6-7942DA94A688}"/>
          </ac:picMkLst>
        </pc:picChg>
      </pc:sldChg>
      <pc:sldChg chg="addSp delSp modSp new mod setBg">
        <pc:chgData name="Asha Vijayan" userId="S::ashavijayan@am.amrita.edu::d4b83048-103f-418e-a2d7-d26894d08aca" providerId="AD" clId="Web-{18293ABD-CC9D-AE2D-7D1D-26069AECF0E4}" dt="2025-06-09T15:47:12.382" v="50" actId="20577"/>
        <pc:sldMkLst>
          <pc:docMk/>
          <pc:sldMk cId="587020598" sldId="288"/>
        </pc:sldMkLst>
        <pc:spChg chg="mod ord">
          <ac:chgData name="Asha Vijayan" userId="S::ashavijayan@am.amrita.edu::d4b83048-103f-418e-a2d7-d26894d08aca" providerId="AD" clId="Web-{18293ABD-CC9D-AE2D-7D1D-26069AECF0E4}" dt="2025-06-09T15:47:12.382" v="50" actId="20577"/>
          <ac:spMkLst>
            <pc:docMk/>
            <pc:sldMk cId="587020598" sldId="288"/>
            <ac:spMk id="2" creationId="{5A7C0C46-3F17-A37D-29F3-00FF8EB1A508}"/>
          </ac:spMkLst>
        </pc:spChg>
        <pc:spChg chg="del">
          <ac:chgData name="Asha Vijayan" userId="S::ashavijayan@am.amrita.edu::d4b83048-103f-418e-a2d7-d26894d08aca" providerId="AD" clId="Web-{18293ABD-CC9D-AE2D-7D1D-26069AECF0E4}" dt="2025-06-09T15:43:05.751" v="40"/>
          <ac:spMkLst>
            <pc:docMk/>
            <pc:sldMk cId="587020598" sldId="288"/>
            <ac:spMk id="3" creationId="{B2142A29-36FA-A20F-64BD-254FE423C22A}"/>
          </ac:spMkLst>
        </pc:spChg>
        <pc:spChg chg="add">
          <ac:chgData name="Asha Vijayan" userId="S::ashavijayan@am.amrita.edu::d4b83048-103f-418e-a2d7-d26894d08aca" providerId="AD" clId="Web-{18293ABD-CC9D-AE2D-7D1D-26069AECF0E4}" dt="2025-06-09T15:43:17.283" v="42"/>
          <ac:spMkLst>
            <pc:docMk/>
            <pc:sldMk cId="587020598" sldId="288"/>
            <ac:spMk id="9" creationId="{0BABF38A-8A0D-492E-BD20-6CF4D46B50BD}"/>
          </ac:spMkLst>
        </pc:spChg>
        <pc:spChg chg="add">
          <ac:chgData name="Asha Vijayan" userId="S::ashavijayan@am.amrita.edu::d4b83048-103f-418e-a2d7-d26894d08aca" providerId="AD" clId="Web-{18293ABD-CC9D-AE2D-7D1D-26069AECF0E4}" dt="2025-06-09T15:43:17.283" v="42"/>
          <ac:spMkLst>
            <pc:docMk/>
            <pc:sldMk cId="587020598" sldId="288"/>
            <ac:spMk id="13" creationId="{D6A5485D-4AF6-47BA-8BB1-44D0639B9FA6}"/>
          </ac:spMkLst>
        </pc:spChg>
        <pc:spChg chg="add">
          <ac:chgData name="Asha Vijayan" userId="S::ashavijayan@am.amrita.edu::d4b83048-103f-418e-a2d7-d26894d08aca" providerId="AD" clId="Web-{18293ABD-CC9D-AE2D-7D1D-26069AECF0E4}" dt="2025-06-09T15:43:17.283" v="42"/>
          <ac:spMkLst>
            <pc:docMk/>
            <pc:sldMk cId="587020598" sldId="288"/>
            <ac:spMk id="15" creationId="{483861B3-77F4-42C4-B257-AF7D1EB5FFDE}"/>
          </ac:spMkLst>
        </pc:spChg>
        <pc:spChg chg="add">
          <ac:chgData name="Asha Vijayan" userId="S::ashavijayan@am.amrita.edu::d4b83048-103f-418e-a2d7-d26894d08aca" providerId="AD" clId="Web-{18293ABD-CC9D-AE2D-7D1D-26069AECF0E4}" dt="2025-06-09T15:43:17.283" v="42"/>
          <ac:spMkLst>
            <pc:docMk/>
            <pc:sldMk cId="587020598" sldId="288"/>
            <ac:spMk id="17" creationId="{8D2A0DB3-EF43-4032-9B27-954E12CCB688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5:45:01.082" v="46" actId="14100"/>
          <ac:picMkLst>
            <pc:docMk/>
            <pc:sldMk cId="587020598" sldId="288"/>
            <ac:picMk id="4" creationId="{824B6DDD-24B1-41D9-B9E6-A69E198EAA7D}"/>
          </ac:picMkLst>
        </pc:picChg>
        <pc:picChg chg="add">
          <ac:chgData name="Asha Vijayan" userId="S::ashavijayan@am.amrita.edu::d4b83048-103f-418e-a2d7-d26894d08aca" providerId="AD" clId="Web-{18293ABD-CC9D-AE2D-7D1D-26069AECF0E4}" dt="2025-06-09T15:43:17.283" v="42"/>
          <ac:picMkLst>
            <pc:docMk/>
            <pc:sldMk cId="587020598" sldId="288"/>
            <ac:picMk id="11" creationId="{1CB7E8AE-A3AC-4BB7-A5C6-F00EC697B265}"/>
          </ac:picMkLst>
        </pc:picChg>
      </pc:sldChg>
      <pc:sldChg chg="add del replId">
        <pc:chgData name="Asha Vijayan" userId="S::ashavijayan@am.amrita.edu::d4b83048-103f-418e-a2d7-d26894d08aca" providerId="AD" clId="Web-{18293ABD-CC9D-AE2D-7D1D-26069AECF0E4}" dt="2025-06-09T15:33:59.834" v="21"/>
        <pc:sldMkLst>
          <pc:docMk/>
          <pc:sldMk cId="2947095702" sldId="288"/>
        </pc:sldMkLst>
      </pc:sldChg>
      <pc:sldChg chg="add del replId">
        <pc:chgData name="Asha Vijayan" userId="S::ashavijayan@am.amrita.edu::d4b83048-103f-418e-a2d7-d26894d08aca" providerId="AD" clId="Web-{18293ABD-CC9D-AE2D-7D1D-26069AECF0E4}" dt="2025-06-09T15:33:47.583" v="19"/>
        <pc:sldMkLst>
          <pc:docMk/>
          <pc:sldMk cId="4179669357" sldId="288"/>
        </pc:sldMkLst>
      </pc:sldChg>
      <pc:sldChg chg="addSp delSp modSp new">
        <pc:chgData name="Asha Vijayan" userId="S::ashavijayan@am.amrita.edu::d4b83048-103f-418e-a2d7-d26894d08aca" providerId="AD" clId="Web-{18293ABD-CC9D-AE2D-7D1D-26069AECF0E4}" dt="2025-06-09T15:48:14.711" v="62" actId="1076"/>
        <pc:sldMkLst>
          <pc:docMk/>
          <pc:sldMk cId="3521720401" sldId="289"/>
        </pc:sldMkLst>
        <pc:spChg chg="mod">
          <ac:chgData name="Asha Vijayan" userId="S::ashavijayan@am.amrita.edu::d4b83048-103f-418e-a2d7-d26894d08aca" providerId="AD" clId="Web-{18293ABD-CC9D-AE2D-7D1D-26069AECF0E4}" dt="2025-06-09T15:48:05.086" v="60" actId="14100"/>
          <ac:spMkLst>
            <pc:docMk/>
            <pc:sldMk cId="3521720401" sldId="289"/>
            <ac:spMk id="2" creationId="{86391106-1517-62DB-79A0-CA82E40A224C}"/>
          </ac:spMkLst>
        </pc:spChg>
        <pc:spChg chg="del">
          <ac:chgData name="Asha Vijayan" userId="S::ashavijayan@am.amrita.edu::d4b83048-103f-418e-a2d7-d26894d08aca" providerId="AD" clId="Web-{18293ABD-CC9D-AE2D-7D1D-26069AECF0E4}" dt="2025-06-09T15:46:56.381" v="48"/>
          <ac:spMkLst>
            <pc:docMk/>
            <pc:sldMk cId="3521720401" sldId="289"/>
            <ac:spMk id="3" creationId="{0F347B4B-4AD7-5D61-D13E-0DE87652384C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5:48:14.711" v="62" actId="1076"/>
          <ac:picMkLst>
            <pc:docMk/>
            <pc:sldMk cId="3521720401" sldId="289"/>
            <ac:picMk id="4" creationId="{9D125085-865E-2836-5B8E-6D723BF00EFE}"/>
          </ac:picMkLst>
        </pc:picChg>
      </pc:sldChg>
      <pc:sldChg chg="addSp delSp modSp new">
        <pc:chgData name="Asha Vijayan" userId="S::ashavijayan@am.amrita.edu::d4b83048-103f-418e-a2d7-d26894d08aca" providerId="AD" clId="Web-{18293ABD-CC9D-AE2D-7D1D-26069AECF0E4}" dt="2025-06-09T16:11:30.335" v="120"/>
        <pc:sldMkLst>
          <pc:docMk/>
          <pc:sldMk cId="505127423" sldId="290"/>
        </pc:sldMkLst>
        <pc:spChg chg="mod">
          <ac:chgData name="Asha Vijayan" userId="S::ashavijayan@am.amrita.edu::d4b83048-103f-418e-a2d7-d26894d08aca" providerId="AD" clId="Web-{18293ABD-CC9D-AE2D-7D1D-26069AECF0E4}" dt="2025-06-09T16:00:05.133" v="104" actId="1076"/>
          <ac:spMkLst>
            <pc:docMk/>
            <pc:sldMk cId="505127423" sldId="290"/>
            <ac:spMk id="2" creationId="{75195698-86C5-8656-697D-AB5B31D52823}"/>
          </ac:spMkLst>
        </pc:spChg>
        <pc:spChg chg="del">
          <ac:chgData name="Asha Vijayan" userId="S::ashavijayan@am.amrita.edu::d4b83048-103f-418e-a2d7-d26894d08aca" providerId="AD" clId="Web-{18293ABD-CC9D-AE2D-7D1D-26069AECF0E4}" dt="2025-06-09T15:59:03.897" v="79"/>
          <ac:spMkLst>
            <pc:docMk/>
            <pc:sldMk cId="505127423" sldId="290"/>
            <ac:spMk id="3" creationId="{48EA81CB-4C1C-05B6-086F-EA13245795EE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5:55:32.111" v="69"/>
          <ac:spMkLst>
            <pc:docMk/>
            <pc:sldMk cId="505127423" sldId="290"/>
            <ac:spMk id="5" creationId="{5589D08C-49B9-8261-2628-8F34106457C9}"/>
          </ac:spMkLst>
        </pc:spChg>
        <pc:spChg chg="add">
          <ac:chgData name="Asha Vijayan" userId="S::ashavijayan@am.amrita.edu::d4b83048-103f-418e-a2d7-d26894d08aca" providerId="AD" clId="Web-{18293ABD-CC9D-AE2D-7D1D-26069AECF0E4}" dt="2025-06-09T15:57:54.255" v="78"/>
          <ac:spMkLst>
            <pc:docMk/>
            <pc:sldMk cId="505127423" sldId="290"/>
            <ac:spMk id="7" creationId="{770470D5-136A-C1ED-D8AD-B4BE6A4D4125}"/>
          </ac:spMkLst>
        </pc:spChg>
        <pc:spChg chg="add">
          <ac:chgData name="Asha Vijayan" userId="S::ashavijayan@am.amrita.edu::d4b83048-103f-418e-a2d7-d26894d08aca" providerId="AD" clId="Web-{18293ABD-CC9D-AE2D-7D1D-26069AECF0E4}" dt="2025-06-09T16:11:30.335" v="120"/>
          <ac:spMkLst>
            <pc:docMk/>
            <pc:sldMk cId="505127423" sldId="290"/>
            <ac:spMk id="10" creationId="{D2A88771-139B-C08C-F958-DA83990784F9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6:00:10.961" v="106" actId="1076"/>
          <ac:picMkLst>
            <pc:docMk/>
            <pc:sldMk cId="505127423" sldId="290"/>
            <ac:picMk id="8" creationId="{F13B9DA7-C192-41BD-2294-6AFFABAAAF10}"/>
          </ac:picMkLst>
        </pc:picChg>
      </pc:sldChg>
      <pc:sldChg chg="addSp delSp modSp new">
        <pc:chgData name="Asha Vijayan" userId="S::ashavijayan@am.amrita.edu::d4b83048-103f-418e-a2d7-d26894d08aca" providerId="AD" clId="Web-{18293ABD-CC9D-AE2D-7D1D-26069AECF0E4}" dt="2025-06-09T16:18:01.531" v="150" actId="1076"/>
        <pc:sldMkLst>
          <pc:docMk/>
          <pc:sldMk cId="1008630072" sldId="291"/>
        </pc:sldMkLst>
        <pc:spChg chg="mod">
          <ac:chgData name="Asha Vijayan" userId="S::ashavijayan@am.amrita.edu::d4b83048-103f-418e-a2d7-d26894d08aca" providerId="AD" clId="Web-{18293ABD-CC9D-AE2D-7D1D-26069AECF0E4}" dt="2025-06-09T16:17:58.656" v="149" actId="1076"/>
          <ac:spMkLst>
            <pc:docMk/>
            <pc:sldMk cId="1008630072" sldId="291"/>
            <ac:spMk id="2" creationId="{5B5C8758-022B-0F3B-1936-1F7B8A18D60C}"/>
          </ac:spMkLst>
        </pc:spChg>
        <pc:spChg chg="del">
          <ac:chgData name="Asha Vijayan" userId="S::ashavijayan@am.amrita.edu::d4b83048-103f-418e-a2d7-d26894d08aca" providerId="AD" clId="Web-{18293ABD-CC9D-AE2D-7D1D-26069AECF0E4}" dt="2025-06-09T16:09:31.176" v="108"/>
          <ac:spMkLst>
            <pc:docMk/>
            <pc:sldMk cId="1008630072" sldId="291"/>
            <ac:spMk id="3" creationId="{7F9FE04C-FEA0-E6E8-C8FE-41682CB26EB9}"/>
          </ac:spMkLst>
        </pc:spChg>
        <pc:spChg chg="add del mod">
          <ac:chgData name="Asha Vijayan" userId="S::ashavijayan@am.amrita.edu::d4b83048-103f-418e-a2d7-d26894d08aca" providerId="AD" clId="Web-{18293ABD-CC9D-AE2D-7D1D-26069AECF0E4}" dt="2025-06-09T16:11:12.897" v="119"/>
          <ac:spMkLst>
            <pc:docMk/>
            <pc:sldMk cId="1008630072" sldId="291"/>
            <ac:spMk id="5" creationId="{E0DFF251-8236-7680-BFD9-7BA164D22834}"/>
          </ac:spMkLst>
        </pc:spChg>
        <pc:spChg chg="add mod">
          <ac:chgData name="Asha Vijayan" userId="S::ashavijayan@am.amrita.edu::d4b83048-103f-418e-a2d7-d26894d08aca" providerId="AD" clId="Web-{18293ABD-CC9D-AE2D-7D1D-26069AECF0E4}" dt="2025-06-09T16:12:17.649" v="130" actId="1076"/>
          <ac:spMkLst>
            <pc:docMk/>
            <pc:sldMk cId="1008630072" sldId="291"/>
            <ac:spMk id="7" creationId="{F7418A35-F7EF-3867-5FBE-54616FA793A3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6:18:01.531" v="150" actId="1076"/>
          <ac:picMkLst>
            <pc:docMk/>
            <pc:sldMk cId="1008630072" sldId="291"/>
            <ac:picMk id="4" creationId="{6E3B2E87-271F-6E21-69AA-622BCE94F046}"/>
          </ac:picMkLst>
        </pc:picChg>
      </pc:sldChg>
      <pc:sldChg chg="addSp delSp modSp new">
        <pc:chgData name="Asha Vijayan" userId="S::ashavijayan@am.amrita.edu::d4b83048-103f-418e-a2d7-d26894d08aca" providerId="AD" clId="Web-{18293ABD-CC9D-AE2D-7D1D-26069AECF0E4}" dt="2025-06-09T16:37:39.025" v="177" actId="1076"/>
        <pc:sldMkLst>
          <pc:docMk/>
          <pc:sldMk cId="2802186280" sldId="292"/>
        </pc:sldMkLst>
        <pc:spChg chg="mod">
          <ac:chgData name="Asha Vijayan" userId="S::ashavijayan@am.amrita.edu::d4b83048-103f-418e-a2d7-d26894d08aca" providerId="AD" clId="Web-{18293ABD-CC9D-AE2D-7D1D-26069AECF0E4}" dt="2025-06-09T16:31:33.361" v="172" actId="20577"/>
          <ac:spMkLst>
            <pc:docMk/>
            <pc:sldMk cId="2802186280" sldId="292"/>
            <ac:spMk id="2" creationId="{F4D8B883-2866-210E-F8A6-A439DD76A35E}"/>
          </ac:spMkLst>
        </pc:spChg>
        <pc:spChg chg="del">
          <ac:chgData name="Asha Vijayan" userId="S::ashavijayan@am.amrita.edu::d4b83048-103f-418e-a2d7-d26894d08aca" providerId="AD" clId="Web-{18293ABD-CC9D-AE2D-7D1D-26069AECF0E4}" dt="2025-06-09T16:32:07.815" v="173"/>
          <ac:spMkLst>
            <pc:docMk/>
            <pc:sldMk cId="2802186280" sldId="292"/>
            <ac:spMk id="3" creationId="{ECBFEAA8-70AF-4F99-920E-2B1BEF17C778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6:37:31.806" v="174" actId="1076"/>
          <ac:picMkLst>
            <pc:docMk/>
            <pc:sldMk cId="2802186280" sldId="292"/>
            <ac:picMk id="4" creationId="{FEF6F323-40AA-478A-811D-A89170ABC396}"/>
          </ac:picMkLst>
        </pc:picChg>
        <pc:picChg chg="add mod">
          <ac:chgData name="Asha Vijayan" userId="S::ashavijayan@am.amrita.edu::d4b83048-103f-418e-a2d7-d26894d08aca" providerId="AD" clId="Web-{18293ABD-CC9D-AE2D-7D1D-26069AECF0E4}" dt="2025-06-09T16:37:39.025" v="177" actId="1076"/>
          <ac:picMkLst>
            <pc:docMk/>
            <pc:sldMk cId="2802186280" sldId="292"/>
            <ac:picMk id="5" creationId="{5F97234C-4672-C81E-52F3-9528DBFC1015}"/>
          </ac:picMkLst>
        </pc:picChg>
      </pc:sldChg>
      <pc:sldChg chg="add del replId">
        <pc:chgData name="Asha Vijayan" userId="S::ashavijayan@am.amrita.edu::d4b83048-103f-418e-a2d7-d26894d08aca" providerId="AD" clId="Web-{18293ABD-CC9D-AE2D-7D1D-26069AECF0E4}" dt="2025-06-09T16:56:52.675" v="198"/>
        <pc:sldMkLst>
          <pc:docMk/>
          <pc:sldMk cId="2072722009" sldId="293"/>
        </pc:sldMkLst>
      </pc:sldChg>
      <pc:sldChg chg="add del replId">
        <pc:chgData name="Asha Vijayan" userId="S::ashavijayan@am.amrita.edu::d4b83048-103f-418e-a2d7-d26894d08aca" providerId="AD" clId="Web-{18293ABD-CC9D-AE2D-7D1D-26069AECF0E4}" dt="2025-06-09T16:49:34.541" v="186"/>
        <pc:sldMkLst>
          <pc:docMk/>
          <pc:sldMk cId="2633673354" sldId="293"/>
        </pc:sldMkLst>
      </pc:sldChg>
      <pc:sldChg chg="delSp modSp new">
        <pc:chgData name="Asha Vijayan" userId="S::ashavijayan@am.amrita.edu::d4b83048-103f-418e-a2d7-d26894d08aca" providerId="AD" clId="Web-{18293ABD-CC9D-AE2D-7D1D-26069AECF0E4}" dt="2025-06-09T17:11:52.054" v="247" actId="14100"/>
        <pc:sldMkLst>
          <pc:docMk/>
          <pc:sldMk cId="2865524340" sldId="293"/>
        </pc:sldMkLst>
        <pc:spChg chg="mod">
          <ac:chgData name="Asha Vijayan" userId="S::ashavijayan@am.amrita.edu::d4b83048-103f-418e-a2d7-d26894d08aca" providerId="AD" clId="Web-{18293ABD-CC9D-AE2D-7D1D-26069AECF0E4}" dt="2025-06-09T17:11:52.054" v="247" actId="14100"/>
          <ac:spMkLst>
            <pc:docMk/>
            <pc:sldMk cId="2865524340" sldId="293"/>
            <ac:spMk id="2" creationId="{252062FF-143B-6818-376E-CD11FB15DAC4}"/>
          </ac:spMkLst>
        </pc:spChg>
        <pc:spChg chg="del">
          <ac:chgData name="Asha Vijayan" userId="S::ashavijayan@am.amrita.edu::d4b83048-103f-418e-a2d7-d26894d08aca" providerId="AD" clId="Web-{18293ABD-CC9D-AE2D-7D1D-26069AECF0E4}" dt="2025-06-09T17:11:34.116" v="245"/>
          <ac:spMkLst>
            <pc:docMk/>
            <pc:sldMk cId="2865524340" sldId="293"/>
            <ac:spMk id="3" creationId="{B6C0096F-E938-ABF8-FBCE-6ABF4EE97586}"/>
          </ac:spMkLst>
        </pc:spChg>
      </pc:sldChg>
      <pc:sldChg chg="addSp delSp modSp new mod setBg">
        <pc:chgData name="Asha Vijayan" userId="S::ashavijayan@am.amrita.edu::d4b83048-103f-418e-a2d7-d26894d08aca" providerId="AD" clId="Web-{18293ABD-CC9D-AE2D-7D1D-26069AECF0E4}" dt="2025-06-09T17:45:19.550" v="381" actId="1076"/>
        <pc:sldMkLst>
          <pc:docMk/>
          <pc:sldMk cId="1987729579" sldId="294"/>
        </pc:sldMkLst>
        <pc:spChg chg="mod ord">
          <ac:chgData name="Asha Vijayan" userId="S::ashavijayan@am.amrita.edu::d4b83048-103f-418e-a2d7-d26894d08aca" providerId="AD" clId="Web-{18293ABD-CC9D-AE2D-7D1D-26069AECF0E4}" dt="2025-06-09T17:45:16.972" v="380" actId="1076"/>
          <ac:spMkLst>
            <pc:docMk/>
            <pc:sldMk cId="1987729579" sldId="294"/>
            <ac:spMk id="2" creationId="{45300EF1-F041-2A2D-D73C-A7DE9E448203}"/>
          </ac:spMkLst>
        </pc:spChg>
        <pc:spChg chg="del">
          <ac:chgData name="Asha Vijayan" userId="S::ashavijayan@am.amrita.edu::d4b83048-103f-418e-a2d7-d26894d08aca" providerId="AD" clId="Web-{18293ABD-CC9D-AE2D-7D1D-26069AECF0E4}" dt="2025-06-09T17:44:15.268" v="370"/>
          <ac:spMkLst>
            <pc:docMk/>
            <pc:sldMk cId="1987729579" sldId="294"/>
            <ac:spMk id="3" creationId="{F985503E-497E-68C6-F78D-3226A81352A2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50.628" v="376"/>
          <ac:spMkLst>
            <pc:docMk/>
            <pc:sldMk cId="1987729579" sldId="294"/>
            <ac:spMk id="6" creationId="{0BABF38A-8A0D-492E-BD20-6CF4D46B50BD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50.628" v="376"/>
          <ac:spMkLst>
            <pc:docMk/>
            <pc:sldMk cId="1987729579" sldId="294"/>
            <ac:spMk id="8" creationId="{D6A5485D-4AF6-47BA-8BB1-44D0639B9FA6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29.221" v="373"/>
          <ac:spMkLst>
            <pc:docMk/>
            <pc:sldMk cId="1987729579" sldId="294"/>
            <ac:spMk id="9" creationId="{0BABF38A-8A0D-492E-BD20-6CF4D46B50BD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50.628" v="376"/>
          <ac:spMkLst>
            <pc:docMk/>
            <pc:sldMk cId="1987729579" sldId="294"/>
            <ac:spMk id="10" creationId="{483861B3-77F4-42C4-B257-AF7D1EB5FFDE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50.628" v="376"/>
          <ac:spMkLst>
            <pc:docMk/>
            <pc:sldMk cId="1987729579" sldId="294"/>
            <ac:spMk id="12" creationId="{8D2A0DB3-EF43-4032-9B27-954E12CCB688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29.221" v="373"/>
          <ac:spMkLst>
            <pc:docMk/>
            <pc:sldMk cId="1987729579" sldId="294"/>
            <ac:spMk id="13" creationId="{F1174801-1395-44C5-9B00-CCAC45C056E7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29.221" v="373"/>
          <ac:spMkLst>
            <pc:docMk/>
            <pc:sldMk cId="1987729579" sldId="294"/>
            <ac:spMk id="15" creationId="{8BADB362-9771-4A3C-B9E5-6777F34C5041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29.221" v="373"/>
          <ac:spMkLst>
            <pc:docMk/>
            <pc:sldMk cId="1987729579" sldId="294"/>
            <ac:spMk id="17" creationId="{EE0EF321-8351-49AB-BA30-A90615C80EEA}"/>
          </ac:spMkLst>
        </pc:spChg>
        <pc:spChg chg="add del">
          <ac:chgData name="Asha Vijayan" userId="S::ashavijayan@am.amrita.edu::d4b83048-103f-418e-a2d7-d26894d08aca" providerId="AD" clId="Web-{18293ABD-CC9D-AE2D-7D1D-26069AECF0E4}" dt="2025-06-09T17:44:29.221" v="373"/>
          <ac:spMkLst>
            <pc:docMk/>
            <pc:sldMk cId="1987729579" sldId="294"/>
            <ac:spMk id="19" creationId="{7F729D3C-986A-4A27-A9FF-0A07A0959FEA}"/>
          </ac:spMkLst>
        </pc:spChg>
        <pc:picChg chg="add mod ord">
          <ac:chgData name="Asha Vijayan" userId="S::ashavijayan@am.amrita.edu::d4b83048-103f-418e-a2d7-d26894d08aca" providerId="AD" clId="Web-{18293ABD-CC9D-AE2D-7D1D-26069AECF0E4}" dt="2025-06-09T17:45:19.550" v="381" actId="1076"/>
          <ac:picMkLst>
            <pc:docMk/>
            <pc:sldMk cId="1987729579" sldId="294"/>
            <ac:picMk id="4" creationId="{8F1350CD-75E5-C3C1-6D09-85D2D93DA34C}"/>
          </ac:picMkLst>
        </pc:picChg>
        <pc:picChg chg="add del">
          <ac:chgData name="Asha Vijayan" userId="S::ashavijayan@am.amrita.edu::d4b83048-103f-418e-a2d7-d26894d08aca" providerId="AD" clId="Web-{18293ABD-CC9D-AE2D-7D1D-26069AECF0E4}" dt="2025-06-09T17:44:50.628" v="376"/>
          <ac:picMkLst>
            <pc:docMk/>
            <pc:sldMk cId="1987729579" sldId="294"/>
            <ac:picMk id="7" creationId="{1CB7E8AE-A3AC-4BB7-A5C6-F00EC697B265}"/>
          </ac:picMkLst>
        </pc:picChg>
        <pc:picChg chg="add del">
          <ac:chgData name="Asha Vijayan" userId="S::ashavijayan@am.amrita.edu::d4b83048-103f-418e-a2d7-d26894d08aca" providerId="AD" clId="Web-{18293ABD-CC9D-AE2D-7D1D-26069AECF0E4}" dt="2025-06-09T17:44:29.221" v="373"/>
          <ac:picMkLst>
            <pc:docMk/>
            <pc:sldMk cId="1987729579" sldId="294"/>
            <ac:picMk id="11" creationId="{1CB7E8AE-A3AC-4BB7-A5C6-F00EC697B265}"/>
          </ac:picMkLst>
        </pc:picChg>
      </pc:sldChg>
      <pc:sldChg chg="delSp modSp new">
        <pc:chgData name="Asha Vijayan" userId="S::ashavijayan@am.amrita.edu::d4b83048-103f-418e-a2d7-d26894d08aca" providerId="AD" clId="Web-{18293ABD-CC9D-AE2D-7D1D-26069AECF0E4}" dt="2025-06-09T17:34:01.317" v="366" actId="14100"/>
        <pc:sldMkLst>
          <pc:docMk/>
          <pc:sldMk cId="4197759437" sldId="295"/>
        </pc:sldMkLst>
        <pc:spChg chg="mod">
          <ac:chgData name="Asha Vijayan" userId="S::ashavijayan@am.amrita.edu::d4b83048-103f-418e-a2d7-d26894d08aca" providerId="AD" clId="Web-{18293ABD-CC9D-AE2D-7D1D-26069AECF0E4}" dt="2025-06-09T17:34:01.317" v="366" actId="14100"/>
          <ac:spMkLst>
            <pc:docMk/>
            <pc:sldMk cId="4197759437" sldId="295"/>
            <ac:spMk id="2" creationId="{BB556C40-E4F0-DD67-185E-0EBDDF840EE7}"/>
          </ac:spMkLst>
        </pc:spChg>
        <pc:spChg chg="del">
          <ac:chgData name="Asha Vijayan" userId="S::ashavijayan@am.amrita.edu::d4b83048-103f-418e-a2d7-d26894d08aca" providerId="AD" clId="Web-{18293ABD-CC9D-AE2D-7D1D-26069AECF0E4}" dt="2025-06-09T17:33:52.129" v="364"/>
          <ac:spMkLst>
            <pc:docMk/>
            <pc:sldMk cId="4197759437" sldId="295"/>
            <ac:spMk id="3" creationId="{78C27EA1-4268-98CE-4A33-F57252FF48F7}"/>
          </ac:spMkLst>
        </pc:spChg>
      </pc:sldChg>
    </pc:docChg>
  </pc:docChgLst>
  <pc:docChgLst>
    <pc:chgData name="Asha Vijayan" userId="S::ashavijayan@am.amrita.edu::d4b83048-103f-418e-a2d7-d26894d08aca" providerId="AD" clId="Web-{4DC3FE61-826C-B404-A36A-48549BD59B1F}"/>
    <pc:docChg chg="delSld modSld">
      <pc:chgData name="Asha Vijayan" userId="S::ashavijayan@am.amrita.edu::d4b83048-103f-418e-a2d7-d26894d08aca" providerId="AD" clId="Web-{4DC3FE61-826C-B404-A36A-48549BD59B1F}" dt="2025-06-09T18:17:19.191" v="180" actId="1076"/>
      <pc:docMkLst>
        <pc:docMk/>
      </pc:docMkLst>
      <pc:sldChg chg="modSp">
        <pc:chgData name="Asha Vijayan" userId="S::ashavijayan@am.amrita.edu::d4b83048-103f-418e-a2d7-d26894d08aca" providerId="AD" clId="Web-{4DC3FE61-826C-B404-A36A-48549BD59B1F}" dt="2025-06-09T17:55:27.896" v="1" actId="20577"/>
        <pc:sldMkLst>
          <pc:docMk/>
          <pc:sldMk cId="4056271691" sldId="258"/>
        </pc:sldMkLst>
        <pc:spChg chg="mod">
          <ac:chgData name="Asha Vijayan" userId="S::ashavijayan@am.amrita.edu::d4b83048-103f-418e-a2d7-d26894d08aca" providerId="AD" clId="Web-{4DC3FE61-826C-B404-A36A-48549BD59B1F}" dt="2025-06-09T17:55:27.896" v="1" actId="20577"/>
          <ac:spMkLst>
            <pc:docMk/>
            <pc:sldMk cId="4056271691" sldId="258"/>
            <ac:spMk id="2" creationId="{5DA38F87-23A5-D5BB-1657-603756F5FC77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5:35.240" v="2" actId="20577"/>
        <pc:sldMkLst>
          <pc:docMk/>
          <pc:sldMk cId="3738734739" sldId="259"/>
        </pc:sldMkLst>
        <pc:spChg chg="mod">
          <ac:chgData name="Asha Vijayan" userId="S::ashavijayan@am.amrita.edu::d4b83048-103f-418e-a2d7-d26894d08aca" providerId="AD" clId="Web-{4DC3FE61-826C-B404-A36A-48549BD59B1F}" dt="2025-06-09T17:55:35.240" v="2" actId="20577"/>
          <ac:spMkLst>
            <pc:docMk/>
            <pc:sldMk cId="3738734739" sldId="259"/>
            <ac:spMk id="2" creationId="{C7880071-07F4-EC7D-5FC4-9E89D604D9A9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6:54.835" v="15" actId="1076"/>
        <pc:sldMkLst>
          <pc:docMk/>
          <pc:sldMk cId="327159168" sldId="260"/>
        </pc:sldMkLst>
        <pc:spChg chg="mod">
          <ac:chgData name="Asha Vijayan" userId="S::ashavijayan@am.amrita.edu::d4b83048-103f-418e-a2d7-d26894d08aca" providerId="AD" clId="Web-{4DC3FE61-826C-B404-A36A-48549BD59B1F}" dt="2025-06-09T17:56:54.835" v="15" actId="1076"/>
          <ac:spMkLst>
            <pc:docMk/>
            <pc:sldMk cId="327159168" sldId="260"/>
            <ac:spMk id="2" creationId="{B4D32839-B42E-A1A6-4A4A-D2A9256B486F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7:09.539" v="17" actId="14100"/>
        <pc:sldMkLst>
          <pc:docMk/>
          <pc:sldMk cId="1717484430" sldId="261"/>
        </pc:sldMkLst>
        <pc:spChg chg="mod">
          <ac:chgData name="Asha Vijayan" userId="S::ashavijayan@am.amrita.edu::d4b83048-103f-418e-a2d7-d26894d08aca" providerId="AD" clId="Web-{4DC3FE61-826C-B404-A36A-48549BD59B1F}" dt="2025-06-09T17:57:09.539" v="17" actId="14100"/>
          <ac:spMkLst>
            <pc:docMk/>
            <pc:sldMk cId="1717484430" sldId="261"/>
            <ac:spMk id="2" creationId="{ABA821A8-E88A-2204-5059-69D56D415F07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17:19.191" v="180" actId="1076"/>
        <pc:sldMkLst>
          <pc:docMk/>
          <pc:sldMk cId="2637012526" sldId="262"/>
        </pc:sldMkLst>
        <pc:spChg chg="mod">
          <ac:chgData name="Asha Vijayan" userId="S::ashavijayan@am.amrita.edu::d4b83048-103f-418e-a2d7-d26894d08aca" providerId="AD" clId="Web-{4DC3FE61-826C-B404-A36A-48549BD59B1F}" dt="2025-06-09T17:57:16.180" v="18" actId="20577"/>
          <ac:spMkLst>
            <pc:docMk/>
            <pc:sldMk cId="2637012526" sldId="262"/>
            <ac:spMk id="2" creationId="{78E38FD3-5BA2-BAC7-B5A0-3C939A3CA03C}"/>
          </ac:spMkLst>
        </pc:spChg>
        <pc:spChg chg="mod">
          <ac:chgData name="Asha Vijayan" userId="S::ashavijayan@am.amrita.edu::d4b83048-103f-418e-a2d7-d26894d08aca" providerId="AD" clId="Web-{4DC3FE61-826C-B404-A36A-48549BD59B1F}" dt="2025-06-09T18:15:09.188" v="162" actId="1076"/>
          <ac:spMkLst>
            <pc:docMk/>
            <pc:sldMk cId="2637012526" sldId="262"/>
            <ac:spMk id="3" creationId="{12F2D4D3-E8E7-A18A-A35D-342F8A6FF137}"/>
          </ac:spMkLst>
        </pc:spChg>
        <pc:spChg chg="mod">
          <ac:chgData name="Asha Vijayan" userId="S::ashavijayan@am.amrita.edu::d4b83048-103f-418e-a2d7-d26894d08aca" providerId="AD" clId="Web-{4DC3FE61-826C-B404-A36A-48549BD59B1F}" dt="2025-06-09T18:12:59.107" v="143" actId="1076"/>
          <ac:spMkLst>
            <pc:docMk/>
            <pc:sldMk cId="2637012526" sldId="262"/>
            <ac:spMk id="10" creationId="{4EA348E0-13C2-1761-3145-542C0A98FCC4}"/>
          </ac:spMkLst>
        </pc:spChg>
        <pc:spChg chg="mod">
          <ac:chgData name="Asha Vijayan" userId="S::ashavijayan@am.amrita.edu::d4b83048-103f-418e-a2d7-d26894d08aca" providerId="AD" clId="Web-{4DC3FE61-826C-B404-A36A-48549BD59B1F}" dt="2025-06-09T18:17:19.191" v="180" actId="1076"/>
          <ac:spMkLst>
            <pc:docMk/>
            <pc:sldMk cId="2637012526" sldId="262"/>
            <ac:spMk id="11" creationId="{A87BEB6D-1F9A-C842-9CC0-B6DA3A6F1DE3}"/>
          </ac:spMkLst>
        </pc:spChg>
        <pc:spChg chg="mod">
          <ac:chgData name="Asha Vijayan" userId="S::ashavijayan@am.amrita.edu::d4b83048-103f-418e-a2d7-d26894d08aca" providerId="AD" clId="Web-{4DC3FE61-826C-B404-A36A-48549BD59B1F}" dt="2025-06-09T18:15:33.985" v="166" actId="1076"/>
          <ac:spMkLst>
            <pc:docMk/>
            <pc:sldMk cId="2637012526" sldId="262"/>
            <ac:spMk id="14" creationId="{5D5A157A-52DF-CB66-3B61-E597FB09840B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15:01.578" v="161" actId="1076"/>
          <ac:picMkLst>
            <pc:docMk/>
            <pc:sldMk cId="2637012526" sldId="262"/>
            <ac:picMk id="7" creationId="{D67CD3AD-02E2-84AE-A778-1EA2887957C1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16:00.220" v="170" actId="1076"/>
          <ac:picMkLst>
            <pc:docMk/>
            <pc:sldMk cId="2637012526" sldId="262"/>
            <ac:picMk id="4098" creationId="{CCDB1354-8757-68ED-C5E3-A894B5CE39DF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15:16.173" v="163" actId="1076"/>
          <ac:picMkLst>
            <pc:docMk/>
            <pc:sldMk cId="2637012526" sldId="262"/>
            <ac:picMk id="4100" creationId="{0ABA12FB-0658-9123-C377-758B6DE32D19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16:23.143" v="174" actId="1076"/>
          <ac:picMkLst>
            <pc:docMk/>
            <pc:sldMk cId="2637012526" sldId="262"/>
            <ac:picMk id="4104" creationId="{31B65F63-12C6-0EA0-2EDC-4ACB7F2AFA58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15:01.563" v="160" actId="1076"/>
          <ac:picMkLst>
            <pc:docMk/>
            <pc:sldMk cId="2637012526" sldId="262"/>
            <ac:picMk id="4106" creationId="{80F7412E-8562-44C2-E3CF-99E8318CC97D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2:33.343" v="54" actId="1076"/>
        <pc:sldMkLst>
          <pc:docMk/>
          <pc:sldMk cId="490413060" sldId="264"/>
        </pc:sldMkLst>
        <pc:spChg chg="mod">
          <ac:chgData name="Asha Vijayan" userId="S::ashavijayan@am.amrita.edu::d4b83048-103f-418e-a2d7-d26894d08aca" providerId="AD" clId="Web-{4DC3FE61-826C-B404-A36A-48549BD59B1F}" dt="2025-06-09T18:02:24.077" v="53" actId="20577"/>
          <ac:spMkLst>
            <pc:docMk/>
            <pc:sldMk cId="490413060" sldId="264"/>
            <ac:spMk id="2" creationId="{E638AECC-CC8E-B5C3-77F4-A8B5F5155FF9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2:33.343" v="54" actId="1076"/>
          <ac:picMkLst>
            <pc:docMk/>
            <pc:sldMk cId="490413060" sldId="264"/>
            <ac:picMk id="3074" creationId="{9C116F2D-36BE-0035-5524-C4660F4F3D30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7:57:28.024" v="19" actId="20577"/>
        <pc:sldMkLst>
          <pc:docMk/>
          <pc:sldMk cId="1090292075" sldId="265"/>
        </pc:sldMkLst>
        <pc:spChg chg="mod">
          <ac:chgData name="Asha Vijayan" userId="S::ashavijayan@am.amrita.edu::d4b83048-103f-418e-a2d7-d26894d08aca" providerId="AD" clId="Web-{4DC3FE61-826C-B404-A36A-48549BD59B1F}" dt="2025-06-09T17:57:28.024" v="19" actId="20577"/>
          <ac:spMkLst>
            <pc:docMk/>
            <pc:sldMk cId="1090292075" sldId="265"/>
            <ac:spMk id="2" creationId="{78A1D217-7C74-D532-219D-973F027F6CE9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7:48.165" v="21" actId="1076"/>
        <pc:sldMkLst>
          <pc:docMk/>
          <pc:sldMk cId="3982727320" sldId="266"/>
        </pc:sldMkLst>
        <pc:spChg chg="mod">
          <ac:chgData name="Asha Vijayan" userId="S::ashavijayan@am.amrita.edu::d4b83048-103f-418e-a2d7-d26894d08aca" providerId="AD" clId="Web-{4DC3FE61-826C-B404-A36A-48549BD59B1F}" dt="2025-06-09T17:57:48.165" v="21" actId="1076"/>
          <ac:spMkLst>
            <pc:docMk/>
            <pc:sldMk cId="3982727320" sldId="266"/>
            <ac:spMk id="2" creationId="{14ECBC37-7D39-52F0-DD74-3F3A1BD6528C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8:10.056" v="25" actId="1076"/>
        <pc:sldMkLst>
          <pc:docMk/>
          <pc:sldMk cId="3826336541" sldId="267"/>
        </pc:sldMkLst>
        <pc:spChg chg="mod">
          <ac:chgData name="Asha Vijayan" userId="S::ashavijayan@am.amrita.edu::d4b83048-103f-418e-a2d7-d26894d08aca" providerId="AD" clId="Web-{4DC3FE61-826C-B404-A36A-48549BD59B1F}" dt="2025-06-09T17:58:10.056" v="25" actId="1076"/>
          <ac:spMkLst>
            <pc:docMk/>
            <pc:sldMk cId="3826336541" sldId="267"/>
            <ac:spMk id="2" creationId="{1A727F2B-D0E2-3D07-1B40-C1638C859F25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8:27.587" v="27" actId="20577"/>
        <pc:sldMkLst>
          <pc:docMk/>
          <pc:sldMk cId="2829173419" sldId="268"/>
        </pc:sldMkLst>
        <pc:spChg chg="mod">
          <ac:chgData name="Asha Vijayan" userId="S::ashavijayan@am.amrita.edu::d4b83048-103f-418e-a2d7-d26894d08aca" providerId="AD" clId="Web-{4DC3FE61-826C-B404-A36A-48549BD59B1F}" dt="2025-06-09T17:58:27.587" v="27" actId="20577"/>
          <ac:spMkLst>
            <pc:docMk/>
            <pc:sldMk cId="2829173419" sldId="268"/>
            <ac:spMk id="2" creationId="{4953199C-B32C-339F-5AA2-6589DFBFA0A1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8:55.463" v="29" actId="20577"/>
        <pc:sldMkLst>
          <pc:docMk/>
          <pc:sldMk cId="3631153246" sldId="270"/>
        </pc:sldMkLst>
        <pc:spChg chg="mod">
          <ac:chgData name="Asha Vijayan" userId="S::ashavijayan@am.amrita.edu::d4b83048-103f-418e-a2d7-d26894d08aca" providerId="AD" clId="Web-{4DC3FE61-826C-B404-A36A-48549BD59B1F}" dt="2025-06-09T17:58:55.463" v="29" actId="20577"/>
          <ac:spMkLst>
            <pc:docMk/>
            <pc:sldMk cId="3631153246" sldId="270"/>
            <ac:spMk id="2" creationId="{499A3F10-ACBF-1EEB-AA3E-C591EFBD6BAA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7:59:15.073" v="31" actId="1076"/>
        <pc:sldMkLst>
          <pc:docMk/>
          <pc:sldMk cId="263205814" sldId="271"/>
        </pc:sldMkLst>
        <pc:spChg chg="mod">
          <ac:chgData name="Asha Vijayan" userId="S::ashavijayan@am.amrita.edu::d4b83048-103f-418e-a2d7-d26894d08aca" providerId="AD" clId="Web-{4DC3FE61-826C-B404-A36A-48549BD59B1F}" dt="2025-06-09T17:59:15.073" v="31" actId="1076"/>
          <ac:spMkLst>
            <pc:docMk/>
            <pc:sldMk cId="263205814" sldId="271"/>
            <ac:spMk id="6" creationId="{1507DE76-86AA-A546-EE7D-95DFBAB46F37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00:36.200" v="40" actId="20577"/>
        <pc:sldMkLst>
          <pc:docMk/>
          <pc:sldMk cId="136137528" sldId="272"/>
        </pc:sldMkLst>
        <pc:spChg chg="mod">
          <ac:chgData name="Asha Vijayan" userId="S::ashavijayan@am.amrita.edu::d4b83048-103f-418e-a2d7-d26894d08aca" providerId="AD" clId="Web-{4DC3FE61-826C-B404-A36A-48549BD59B1F}" dt="2025-06-09T17:59:50.042" v="35" actId="20577"/>
          <ac:spMkLst>
            <pc:docMk/>
            <pc:sldMk cId="136137528" sldId="272"/>
            <ac:spMk id="2" creationId="{84AE2657-9DEC-0CE8-8156-86CD9859BE7D}"/>
          </ac:spMkLst>
        </pc:spChg>
        <pc:spChg chg="mod">
          <ac:chgData name="Asha Vijayan" userId="S::ashavijayan@am.amrita.edu::d4b83048-103f-418e-a2d7-d26894d08aca" providerId="AD" clId="Web-{4DC3FE61-826C-B404-A36A-48549BD59B1F}" dt="2025-06-09T18:00:36.200" v="40" actId="20577"/>
          <ac:spMkLst>
            <pc:docMk/>
            <pc:sldMk cId="136137528" sldId="272"/>
            <ac:spMk id="7" creationId="{3522B1CA-26C5-6F9F-E64D-652DB0EB825B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0:00.871" v="36" actId="1076"/>
          <ac:picMkLst>
            <pc:docMk/>
            <pc:sldMk cId="136137528" sldId="272"/>
            <ac:picMk id="5" creationId="{381A0AA2-C17B-E761-033E-7078E3E25823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7:55:52.740" v="4" actId="1076"/>
        <pc:sldMkLst>
          <pc:docMk/>
          <pc:sldMk cId="3006348610" sldId="273"/>
        </pc:sldMkLst>
        <pc:spChg chg="mod">
          <ac:chgData name="Asha Vijayan" userId="S::ashavijayan@am.amrita.edu::d4b83048-103f-418e-a2d7-d26894d08aca" providerId="AD" clId="Web-{4DC3FE61-826C-B404-A36A-48549BD59B1F}" dt="2025-06-09T17:55:52.740" v="4" actId="1076"/>
          <ac:spMkLst>
            <pc:docMk/>
            <pc:sldMk cId="3006348610" sldId="273"/>
            <ac:spMk id="2" creationId="{430A247C-2EF7-3810-A661-54EC02DEF70A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01:21.451" v="46" actId="1076"/>
        <pc:sldMkLst>
          <pc:docMk/>
          <pc:sldMk cId="3644105979" sldId="274"/>
        </pc:sldMkLst>
        <pc:spChg chg="mod">
          <ac:chgData name="Asha Vijayan" userId="S::ashavijayan@am.amrita.edu::d4b83048-103f-418e-a2d7-d26894d08aca" providerId="AD" clId="Web-{4DC3FE61-826C-B404-A36A-48549BD59B1F}" dt="2025-06-09T18:01:21.451" v="46" actId="1076"/>
          <ac:spMkLst>
            <pc:docMk/>
            <pc:sldMk cId="3644105979" sldId="274"/>
            <ac:spMk id="2" creationId="{FAF1B3C6-AE53-062B-C007-6FD7E48BA11B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05:37.863" v="80" actId="1076"/>
        <pc:sldMkLst>
          <pc:docMk/>
          <pc:sldMk cId="3750478319" sldId="275"/>
        </pc:sldMkLst>
        <pc:spChg chg="mod">
          <ac:chgData name="Asha Vijayan" userId="S::ashavijayan@am.amrita.edu::d4b83048-103f-418e-a2d7-d26894d08aca" providerId="AD" clId="Web-{4DC3FE61-826C-B404-A36A-48549BD59B1F}" dt="2025-06-09T18:05:00.003" v="76" actId="1076"/>
          <ac:spMkLst>
            <pc:docMk/>
            <pc:sldMk cId="3750478319" sldId="275"/>
            <ac:spMk id="2" creationId="{4EE8140A-F658-A9BC-DB96-D2AC1ADE8023}"/>
          </ac:spMkLst>
        </pc:spChg>
        <pc:spChg chg="mod">
          <ac:chgData name="Asha Vijayan" userId="S::ashavijayan@am.amrita.edu::d4b83048-103f-418e-a2d7-d26894d08aca" providerId="AD" clId="Web-{4DC3FE61-826C-B404-A36A-48549BD59B1F}" dt="2025-06-09T18:05:15.035" v="77" actId="20577"/>
          <ac:spMkLst>
            <pc:docMk/>
            <pc:sldMk cId="3750478319" sldId="275"/>
            <ac:spMk id="7" creationId="{70D299FF-A929-E862-EB79-1254A421AD06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5:37.863" v="80" actId="1076"/>
          <ac:picMkLst>
            <pc:docMk/>
            <pc:sldMk cId="3750478319" sldId="275"/>
            <ac:picMk id="5" creationId="{BBF2C2B9-9C96-F084-4423-DE72B77FCEEF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6:47.052" v="92" actId="1076"/>
        <pc:sldMkLst>
          <pc:docMk/>
          <pc:sldMk cId="1127218605" sldId="276"/>
        </pc:sldMkLst>
        <pc:spChg chg="mod">
          <ac:chgData name="Asha Vijayan" userId="S::ashavijayan@am.amrita.edu::d4b83048-103f-418e-a2d7-d26894d08aca" providerId="AD" clId="Web-{4DC3FE61-826C-B404-A36A-48549BD59B1F}" dt="2025-06-09T18:06:47.052" v="92" actId="1076"/>
          <ac:spMkLst>
            <pc:docMk/>
            <pc:sldMk cId="1127218605" sldId="276"/>
            <ac:spMk id="2" creationId="{E9ED3C0F-06C9-09B3-780E-4C5EEDDAFD4E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6:23.833" v="87" actId="1076"/>
          <ac:picMkLst>
            <pc:docMk/>
            <pc:sldMk cId="1127218605" sldId="276"/>
            <ac:picMk id="7" creationId="{E4D7CC92-6637-48EB-1806-BA7FD619CFED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8:03.226" v="103" actId="1076"/>
        <pc:sldMkLst>
          <pc:docMk/>
          <pc:sldMk cId="1344474239" sldId="277"/>
        </pc:sldMkLst>
        <pc:spChg chg="mod">
          <ac:chgData name="Asha Vijayan" userId="S::ashavijayan@am.amrita.edu::d4b83048-103f-418e-a2d7-d26894d08aca" providerId="AD" clId="Web-{4DC3FE61-826C-B404-A36A-48549BD59B1F}" dt="2025-06-09T18:07:53.772" v="102" actId="1076"/>
          <ac:spMkLst>
            <pc:docMk/>
            <pc:sldMk cId="1344474239" sldId="277"/>
            <ac:spMk id="2" creationId="{5F9CA0E5-6384-B7FB-3B52-0492559FA722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8:03.226" v="103" actId="1076"/>
          <ac:picMkLst>
            <pc:docMk/>
            <pc:sldMk cId="1344474239" sldId="277"/>
            <ac:picMk id="9" creationId="{DB61CDBB-E3BC-D33E-52D0-F402255F30EE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7:41.272" v="100" actId="1076"/>
          <ac:picMkLst>
            <pc:docMk/>
            <pc:sldMk cId="1344474239" sldId="277"/>
            <ac:picMk id="10" creationId="{69C6B745-CE4C-6EC6-EB13-36124078A17A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7:31.600" v="98" actId="1076"/>
          <ac:picMkLst>
            <pc:docMk/>
            <pc:sldMk cId="1344474239" sldId="277"/>
            <ac:picMk id="11" creationId="{9DF725B1-A679-A8BA-40AD-3B8DCA916F5E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7:35.538" v="99" actId="1076"/>
          <ac:picMkLst>
            <pc:docMk/>
            <pc:sldMk cId="1344474239" sldId="277"/>
            <ac:picMk id="12" creationId="{9006103E-CB92-20AD-3BCE-57A0B19B8BCB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7:28.881" v="97" actId="14100"/>
          <ac:picMkLst>
            <pc:docMk/>
            <pc:sldMk cId="1344474239" sldId="277"/>
            <ac:picMk id="13" creationId="{082B14D7-6B6C-845D-4F0B-0EE5850A71F5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7:20.693" v="95" actId="1076"/>
          <ac:picMkLst>
            <pc:docMk/>
            <pc:sldMk cId="1344474239" sldId="277"/>
            <ac:picMk id="14" creationId="{349FEB34-93F8-4000-5257-94A05671CC37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7:17.178" v="94" actId="1076"/>
          <ac:picMkLst>
            <pc:docMk/>
            <pc:sldMk cId="1344474239" sldId="277"/>
            <ac:picMk id="15" creationId="{EA2DEA54-1C41-F770-8016-A9F34C5E6E3E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9:15.758" v="116" actId="1076"/>
        <pc:sldMkLst>
          <pc:docMk/>
          <pc:sldMk cId="3585906188" sldId="278"/>
        </pc:sldMkLst>
        <pc:spChg chg="mod">
          <ac:chgData name="Asha Vijayan" userId="S::ashavijayan@am.amrita.edu::d4b83048-103f-418e-a2d7-d26894d08aca" providerId="AD" clId="Web-{4DC3FE61-826C-B404-A36A-48549BD59B1F}" dt="2025-06-09T18:09:15.758" v="116" actId="1076"/>
          <ac:spMkLst>
            <pc:docMk/>
            <pc:sldMk cId="3585906188" sldId="278"/>
            <ac:spMk id="2" creationId="{B9BF82F1-4705-BA45-FEFD-8194EE530506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9:04.399" v="114" actId="1076"/>
          <ac:picMkLst>
            <pc:docMk/>
            <pc:sldMk cId="3585906188" sldId="278"/>
            <ac:picMk id="4" creationId="{F3AD02AE-4099-CDD7-F59C-6D45AE1452E9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8:50.820" v="111" actId="1076"/>
          <ac:picMkLst>
            <pc:docMk/>
            <pc:sldMk cId="3585906188" sldId="278"/>
            <ac:picMk id="5" creationId="{6A1DF251-7893-D4CE-9345-013CC623E8D7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8:57.727" v="113" actId="1076"/>
          <ac:picMkLst>
            <pc:docMk/>
            <pc:sldMk cId="3585906188" sldId="278"/>
            <ac:picMk id="6" creationId="{BAF618BD-7755-BDFE-8588-1EEFD7FEF0DC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8:45.773" v="110" actId="1076"/>
          <ac:picMkLst>
            <pc:docMk/>
            <pc:sldMk cId="3585906188" sldId="278"/>
            <ac:picMk id="7" creationId="{1A758741-4F51-DB60-BF3E-D13BF538E6B6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8:40.508" v="109" actId="1076"/>
          <ac:picMkLst>
            <pc:docMk/>
            <pc:sldMk cId="3585906188" sldId="278"/>
            <ac:picMk id="8" creationId="{A4CE08BC-8CA5-5BCA-A3EC-820285FABC6D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9:08.211" v="115" actId="1076"/>
          <ac:picMkLst>
            <pc:docMk/>
            <pc:sldMk cId="3585906188" sldId="278"/>
            <ac:picMk id="9" creationId="{91A915C5-1A23-B182-8ABF-1667C83823B5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08:35.726" v="108" actId="1076"/>
          <ac:picMkLst>
            <pc:docMk/>
            <pc:sldMk cId="3585906188" sldId="278"/>
            <ac:picMk id="10" creationId="{126C5635-CAF2-F270-851F-92FA62FE1FB3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8:17.335" v="105" actId="20577"/>
        <pc:sldMkLst>
          <pc:docMk/>
          <pc:sldMk cId="1761060682" sldId="279"/>
        </pc:sldMkLst>
        <pc:spChg chg="mod">
          <ac:chgData name="Asha Vijayan" userId="S::ashavijayan@am.amrita.edu::d4b83048-103f-418e-a2d7-d26894d08aca" providerId="AD" clId="Web-{4DC3FE61-826C-B404-A36A-48549BD59B1F}" dt="2025-06-09T18:08:17.335" v="105" actId="20577"/>
          <ac:spMkLst>
            <pc:docMk/>
            <pc:sldMk cId="1761060682" sldId="279"/>
            <ac:spMk id="2" creationId="{A7D226F8-D3A4-6958-C146-7341439B6A76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04:07.876" v="66" actId="20577"/>
        <pc:sldMkLst>
          <pc:docMk/>
          <pc:sldMk cId="1099996759" sldId="280"/>
        </pc:sldMkLst>
        <pc:spChg chg="mod">
          <ac:chgData name="Asha Vijayan" userId="S::ashavijayan@am.amrita.edu::d4b83048-103f-418e-a2d7-d26894d08aca" providerId="AD" clId="Web-{4DC3FE61-826C-B404-A36A-48549BD59B1F}" dt="2025-06-09T18:04:07.876" v="66" actId="20577"/>
          <ac:spMkLst>
            <pc:docMk/>
            <pc:sldMk cId="1099996759" sldId="280"/>
            <ac:spMk id="2" creationId="{98673B49-99A2-E0AA-5E2F-9FAF6DE735F8}"/>
          </ac:spMkLst>
        </pc:spChg>
      </pc:sldChg>
      <pc:sldChg chg="delSp modSp">
        <pc:chgData name="Asha Vijayan" userId="S::ashavijayan@am.amrita.edu::d4b83048-103f-418e-a2d7-d26894d08aca" providerId="AD" clId="Web-{4DC3FE61-826C-B404-A36A-48549BD59B1F}" dt="2025-06-09T18:06:18.192" v="86" actId="1076"/>
        <pc:sldMkLst>
          <pc:docMk/>
          <pc:sldMk cId="1287286452" sldId="281"/>
        </pc:sldMkLst>
        <pc:spChg chg="mod">
          <ac:chgData name="Asha Vijayan" userId="S::ashavijayan@am.amrita.edu::d4b83048-103f-418e-a2d7-d26894d08aca" providerId="AD" clId="Web-{4DC3FE61-826C-B404-A36A-48549BD59B1F}" dt="2025-06-09T18:06:18.192" v="86" actId="1076"/>
          <ac:spMkLst>
            <pc:docMk/>
            <pc:sldMk cId="1287286452" sldId="281"/>
            <ac:spMk id="2" creationId="{7C9B644E-BD93-F95C-BC69-078C073DD034}"/>
          </ac:spMkLst>
        </pc:spChg>
        <pc:spChg chg="del">
          <ac:chgData name="Asha Vijayan" userId="S::ashavijayan@am.amrita.edu::d4b83048-103f-418e-a2d7-d26894d08aca" providerId="AD" clId="Web-{4DC3FE61-826C-B404-A36A-48549BD59B1F}" dt="2025-06-09T18:06:00.442" v="83"/>
          <ac:spMkLst>
            <pc:docMk/>
            <pc:sldMk cId="1287286452" sldId="281"/>
            <ac:spMk id="3" creationId="{B003236F-12C7-8390-0727-DECB7EB397C4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6:11.426" v="85" actId="1076"/>
          <ac:picMkLst>
            <pc:docMk/>
            <pc:sldMk cId="1287286452" sldId="281"/>
            <ac:picMk id="5" creationId="{FFEDAEFD-0E4D-1EF8-7842-062E41F8B69A}"/>
          </ac:picMkLst>
        </pc:picChg>
      </pc:sldChg>
      <pc:sldChg chg="delSp modSp">
        <pc:chgData name="Asha Vijayan" userId="S::ashavijayan@am.amrita.edu::d4b83048-103f-418e-a2d7-d26894d08aca" providerId="AD" clId="Web-{4DC3FE61-826C-B404-A36A-48549BD59B1F}" dt="2025-06-09T18:04:41.549" v="73" actId="20577"/>
        <pc:sldMkLst>
          <pc:docMk/>
          <pc:sldMk cId="902535670" sldId="282"/>
        </pc:sldMkLst>
        <pc:spChg chg="mod">
          <ac:chgData name="Asha Vijayan" userId="S::ashavijayan@am.amrita.edu::d4b83048-103f-418e-a2d7-d26894d08aca" providerId="AD" clId="Web-{4DC3FE61-826C-B404-A36A-48549BD59B1F}" dt="2025-06-09T18:04:41.549" v="73" actId="20577"/>
          <ac:spMkLst>
            <pc:docMk/>
            <pc:sldMk cId="902535670" sldId="282"/>
            <ac:spMk id="2" creationId="{6B0B4AD7-01A2-D8C9-CEAC-647FE20CE441}"/>
          </ac:spMkLst>
        </pc:spChg>
        <pc:spChg chg="del">
          <ac:chgData name="Asha Vijayan" userId="S::ashavijayan@am.amrita.edu::d4b83048-103f-418e-a2d7-d26894d08aca" providerId="AD" clId="Web-{4DC3FE61-826C-B404-A36A-48549BD59B1F}" dt="2025-06-09T18:04:16.704" v="67"/>
          <ac:spMkLst>
            <pc:docMk/>
            <pc:sldMk cId="902535670" sldId="282"/>
            <ac:spMk id="3" creationId="{7B587946-BE05-C00A-8561-6C3AE3E8C474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4:28.751" v="70" actId="1076"/>
          <ac:picMkLst>
            <pc:docMk/>
            <pc:sldMk cId="902535670" sldId="282"/>
            <ac:picMk id="5" creationId="{687CE7C2-7410-C5C3-7D14-8CF0C7F9884F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1:56.529" v="51" actId="20577"/>
        <pc:sldMkLst>
          <pc:docMk/>
          <pc:sldMk cId="1930121812" sldId="283"/>
        </pc:sldMkLst>
        <pc:spChg chg="mod">
          <ac:chgData name="Asha Vijayan" userId="S::ashavijayan@am.amrita.edu::d4b83048-103f-418e-a2d7-d26894d08aca" providerId="AD" clId="Web-{4DC3FE61-826C-B404-A36A-48549BD59B1F}" dt="2025-06-09T18:01:56.529" v="51" actId="20577"/>
          <ac:spMkLst>
            <pc:docMk/>
            <pc:sldMk cId="1930121812" sldId="283"/>
            <ac:spMk id="2" creationId="{6FB6E0AB-F5B3-DC0E-9E6F-706983BD9A26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1:32.201" v="47" actId="1076"/>
          <ac:picMkLst>
            <pc:docMk/>
            <pc:sldMk cId="1930121812" sldId="283"/>
            <ac:picMk id="8196" creationId="{F97F92F4-D768-44EE-AEBC-504C3821CB8E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7:55:04.739" v="0" actId="20577"/>
        <pc:sldMkLst>
          <pc:docMk/>
          <pc:sldMk cId="309491583" sldId="284"/>
        </pc:sldMkLst>
        <pc:spChg chg="mod">
          <ac:chgData name="Asha Vijayan" userId="S::ashavijayan@am.amrita.edu::d4b83048-103f-418e-a2d7-d26894d08aca" providerId="AD" clId="Web-{4DC3FE61-826C-B404-A36A-48549BD59B1F}" dt="2025-06-09T17:55:04.739" v="0" actId="20577"/>
          <ac:spMkLst>
            <pc:docMk/>
            <pc:sldMk cId="309491583" sldId="284"/>
            <ac:spMk id="2" creationId="{DC97C719-16ED-92AF-EF0D-A6E7A29DF75E}"/>
          </ac:spMkLst>
        </pc:spChg>
      </pc:sldChg>
      <pc:sldChg chg="delSp modSp del">
        <pc:chgData name="Asha Vijayan" userId="S::ashavijayan@am.amrita.edu::d4b83048-103f-418e-a2d7-d26894d08aca" providerId="AD" clId="Web-{4DC3FE61-826C-B404-A36A-48549BD59B1F}" dt="2025-06-09T18:09:40.306" v="119"/>
        <pc:sldMkLst>
          <pc:docMk/>
          <pc:sldMk cId="445390111" sldId="285"/>
        </pc:sldMkLst>
        <pc:spChg chg="del mod">
          <ac:chgData name="Asha Vijayan" userId="S::ashavijayan@am.amrita.edu::d4b83048-103f-418e-a2d7-d26894d08aca" providerId="AD" clId="Web-{4DC3FE61-826C-B404-A36A-48549BD59B1F}" dt="2025-06-09T18:09:35.993" v="118"/>
          <ac:spMkLst>
            <pc:docMk/>
            <pc:sldMk cId="445390111" sldId="285"/>
            <ac:spMk id="3" creationId="{EAF160C8-3853-9D91-B594-CA176E6A4220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10:02.525" v="123" actId="1076"/>
        <pc:sldMkLst>
          <pc:docMk/>
          <pc:sldMk cId="3436451846" sldId="286"/>
        </pc:sldMkLst>
        <pc:spChg chg="mod">
          <ac:chgData name="Asha Vijayan" userId="S::ashavijayan@am.amrita.edu::d4b83048-103f-418e-a2d7-d26894d08aca" providerId="AD" clId="Web-{4DC3FE61-826C-B404-A36A-48549BD59B1F}" dt="2025-06-09T18:09:52.650" v="121" actId="1076"/>
          <ac:spMkLst>
            <pc:docMk/>
            <pc:sldMk cId="3436451846" sldId="286"/>
            <ac:spMk id="2" creationId="{269564EE-81E8-AEB5-3724-FA1635257823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9:57.963" v="122" actId="1076"/>
          <ac:picMkLst>
            <pc:docMk/>
            <pc:sldMk cId="3436451846" sldId="286"/>
            <ac:picMk id="4" creationId="{0F934EE5-5367-6105-F4CF-71543086AE17}"/>
          </ac:picMkLst>
        </pc:picChg>
        <pc:picChg chg="mod">
          <ac:chgData name="Asha Vijayan" userId="S::ashavijayan@am.amrita.edu::d4b83048-103f-418e-a2d7-d26894d08aca" providerId="AD" clId="Web-{4DC3FE61-826C-B404-A36A-48549BD59B1F}" dt="2025-06-09T18:10:02.525" v="123" actId="1076"/>
          <ac:picMkLst>
            <pc:docMk/>
            <pc:sldMk cId="3436451846" sldId="286"/>
            <ac:picMk id="5" creationId="{63325AD5-3788-46DC-E860-926F5424C1A1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3:15.641" v="61" actId="1076"/>
        <pc:sldMkLst>
          <pc:docMk/>
          <pc:sldMk cId="4103920798" sldId="287"/>
        </pc:sldMkLst>
        <pc:spChg chg="mod">
          <ac:chgData name="Asha Vijayan" userId="S::ashavijayan@am.amrita.edu::d4b83048-103f-418e-a2d7-d26894d08aca" providerId="AD" clId="Web-{4DC3FE61-826C-B404-A36A-48549BD59B1F}" dt="2025-06-09T18:03:12.766" v="60" actId="1076"/>
          <ac:spMkLst>
            <pc:docMk/>
            <pc:sldMk cId="4103920798" sldId="287"/>
            <ac:spMk id="2" creationId="{84654A48-A81B-DFCA-C97A-D71D43D38388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3:15.641" v="61" actId="1076"/>
          <ac:picMkLst>
            <pc:docMk/>
            <pc:sldMk cId="4103920798" sldId="287"/>
            <ac:picMk id="3" creationId="{609A424B-FD4D-F6E1-36C6-7942DA94A688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7:56:11.163" v="9" actId="1076"/>
        <pc:sldMkLst>
          <pc:docMk/>
          <pc:sldMk cId="587020598" sldId="288"/>
        </pc:sldMkLst>
        <pc:spChg chg="mod">
          <ac:chgData name="Asha Vijayan" userId="S::ashavijayan@am.amrita.edu::d4b83048-103f-418e-a2d7-d26894d08aca" providerId="AD" clId="Web-{4DC3FE61-826C-B404-A36A-48549BD59B1F}" dt="2025-06-09T17:55:59.959" v="5" actId="20577"/>
          <ac:spMkLst>
            <pc:docMk/>
            <pc:sldMk cId="587020598" sldId="288"/>
            <ac:spMk id="2" creationId="{5A7C0C46-3F17-A37D-29F3-00FF8EB1A508}"/>
          </ac:spMkLst>
        </pc:spChg>
        <pc:picChg chg="mod">
          <ac:chgData name="Asha Vijayan" userId="S::ashavijayan@am.amrita.edu::d4b83048-103f-418e-a2d7-d26894d08aca" providerId="AD" clId="Web-{4DC3FE61-826C-B404-A36A-48549BD59B1F}" dt="2025-06-09T17:56:11.163" v="9" actId="1076"/>
          <ac:picMkLst>
            <pc:docMk/>
            <pc:sldMk cId="587020598" sldId="288"/>
            <ac:picMk id="4" creationId="{824B6DDD-24B1-41D9-B9E6-A69E198EAA7D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7:56:28.194" v="12" actId="1076"/>
        <pc:sldMkLst>
          <pc:docMk/>
          <pc:sldMk cId="3521720401" sldId="289"/>
        </pc:sldMkLst>
        <pc:spChg chg="mod">
          <ac:chgData name="Asha Vijayan" userId="S::ashavijayan@am.amrita.edu::d4b83048-103f-418e-a2d7-d26894d08aca" providerId="AD" clId="Web-{4DC3FE61-826C-B404-A36A-48549BD59B1F}" dt="2025-06-09T17:56:28.194" v="12" actId="1076"/>
          <ac:spMkLst>
            <pc:docMk/>
            <pc:sldMk cId="3521720401" sldId="289"/>
            <ac:spMk id="2" creationId="{86391106-1517-62DB-79A0-CA82E40A224C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03:38.532" v="64" actId="1076"/>
        <pc:sldMkLst>
          <pc:docMk/>
          <pc:sldMk cId="505127423" sldId="290"/>
        </pc:sldMkLst>
        <pc:spChg chg="mod">
          <ac:chgData name="Asha Vijayan" userId="S::ashavijayan@am.amrita.edu::d4b83048-103f-418e-a2d7-d26894d08aca" providerId="AD" clId="Web-{4DC3FE61-826C-B404-A36A-48549BD59B1F}" dt="2025-06-09T18:03:34.828" v="63" actId="20577"/>
          <ac:spMkLst>
            <pc:docMk/>
            <pc:sldMk cId="505127423" sldId="290"/>
            <ac:spMk id="2" creationId="{75195698-86C5-8656-697D-AB5B31D52823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03:38.532" v="64" actId="1076"/>
          <ac:picMkLst>
            <pc:docMk/>
            <pc:sldMk cId="505127423" sldId="290"/>
            <ac:picMk id="8" creationId="{F13B9DA7-C192-41BD-2294-6AFFABAAAF10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03:57.954" v="65" actId="20577"/>
        <pc:sldMkLst>
          <pc:docMk/>
          <pc:sldMk cId="1008630072" sldId="291"/>
        </pc:sldMkLst>
        <pc:spChg chg="mod">
          <ac:chgData name="Asha Vijayan" userId="S::ashavijayan@am.amrita.edu::d4b83048-103f-418e-a2d7-d26894d08aca" providerId="AD" clId="Web-{4DC3FE61-826C-B404-A36A-48549BD59B1F}" dt="2025-06-09T18:03:57.954" v="65" actId="20577"/>
          <ac:spMkLst>
            <pc:docMk/>
            <pc:sldMk cId="1008630072" sldId="291"/>
            <ac:spMk id="2" creationId="{5B5C8758-022B-0F3B-1936-1F7B8A18D60C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10:16.463" v="125" actId="20577"/>
        <pc:sldMkLst>
          <pc:docMk/>
          <pc:sldMk cId="2802186280" sldId="292"/>
        </pc:sldMkLst>
        <pc:spChg chg="mod">
          <ac:chgData name="Asha Vijayan" userId="S::ashavijayan@am.amrita.edu::d4b83048-103f-418e-a2d7-d26894d08aca" providerId="AD" clId="Web-{4DC3FE61-826C-B404-A36A-48549BD59B1F}" dt="2025-06-09T18:10:16.463" v="125" actId="20577"/>
          <ac:spMkLst>
            <pc:docMk/>
            <pc:sldMk cId="2802186280" sldId="292"/>
            <ac:spMk id="2" creationId="{F4D8B883-2866-210E-F8A6-A439DD76A35E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01:01.216" v="43" actId="1076"/>
        <pc:sldMkLst>
          <pc:docMk/>
          <pc:sldMk cId="2865524340" sldId="293"/>
        </pc:sldMkLst>
        <pc:spChg chg="mod">
          <ac:chgData name="Asha Vijayan" userId="S::ashavijayan@am.amrita.edu::d4b83048-103f-418e-a2d7-d26894d08aca" providerId="AD" clId="Web-{4DC3FE61-826C-B404-A36A-48549BD59B1F}" dt="2025-06-09T18:01:01.216" v="43" actId="1076"/>
          <ac:spMkLst>
            <pc:docMk/>
            <pc:sldMk cId="2865524340" sldId="293"/>
            <ac:spMk id="2" creationId="{252062FF-143B-6818-376E-CD11FB15DAC4}"/>
          </ac:spMkLst>
        </pc:spChg>
      </pc:sldChg>
      <pc:sldChg chg="modSp">
        <pc:chgData name="Asha Vijayan" userId="S::ashavijayan@am.amrita.edu::d4b83048-103f-418e-a2d7-d26894d08aca" providerId="AD" clId="Web-{4DC3FE61-826C-B404-A36A-48549BD59B1F}" dt="2025-06-09T18:10:39.276" v="130" actId="1076"/>
        <pc:sldMkLst>
          <pc:docMk/>
          <pc:sldMk cId="1987729579" sldId="294"/>
        </pc:sldMkLst>
        <pc:spChg chg="mod">
          <ac:chgData name="Asha Vijayan" userId="S::ashavijayan@am.amrita.edu::d4b83048-103f-418e-a2d7-d26894d08aca" providerId="AD" clId="Web-{4DC3FE61-826C-B404-A36A-48549BD59B1F}" dt="2025-06-09T18:10:39.276" v="130" actId="1076"/>
          <ac:spMkLst>
            <pc:docMk/>
            <pc:sldMk cId="1987729579" sldId="294"/>
            <ac:spMk id="2" creationId="{45300EF1-F041-2A2D-D73C-A7DE9E448203}"/>
          </ac:spMkLst>
        </pc:spChg>
        <pc:picChg chg="mod">
          <ac:chgData name="Asha Vijayan" userId="S::ashavijayan@am.amrita.edu::d4b83048-103f-418e-a2d7-d26894d08aca" providerId="AD" clId="Web-{4DC3FE61-826C-B404-A36A-48549BD59B1F}" dt="2025-06-09T18:10:33.448" v="129" actId="1076"/>
          <ac:picMkLst>
            <pc:docMk/>
            <pc:sldMk cId="1987729579" sldId="294"/>
            <ac:picMk id="4" creationId="{8F1350CD-75E5-C3C1-6D09-85D2D93DA34C}"/>
          </ac:picMkLst>
        </pc:picChg>
      </pc:sldChg>
      <pc:sldChg chg="modSp">
        <pc:chgData name="Asha Vijayan" userId="S::ashavijayan@am.amrita.edu::d4b83048-103f-418e-a2d7-d26894d08aca" providerId="AD" clId="Web-{4DC3FE61-826C-B404-A36A-48549BD59B1F}" dt="2025-06-09T18:11:01.151" v="136" actId="1076"/>
        <pc:sldMkLst>
          <pc:docMk/>
          <pc:sldMk cId="4197759437" sldId="295"/>
        </pc:sldMkLst>
        <pc:spChg chg="mod">
          <ac:chgData name="Asha Vijayan" userId="S::ashavijayan@am.amrita.edu::d4b83048-103f-418e-a2d7-d26894d08aca" providerId="AD" clId="Web-{4DC3FE61-826C-B404-A36A-48549BD59B1F}" dt="2025-06-09T18:11:01.151" v="136" actId="1076"/>
          <ac:spMkLst>
            <pc:docMk/>
            <pc:sldMk cId="4197759437" sldId="295"/>
            <ac:spMk id="2" creationId="{BB556C40-E4F0-DD67-185E-0EBDDF840EE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A451D2-D41D-4EC3-9811-1D653229646B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FEA61E69-40EA-4D5E-AB30-9BEB6B705670}">
      <dgm:prSet phldrT="[Text]"/>
      <dgm:spPr/>
      <dgm:t>
        <a:bodyPr/>
        <a:lstStyle/>
        <a:p>
          <a:r>
            <a:rPr lang="en-IN"/>
            <a:t>Genotype</a:t>
          </a:r>
        </a:p>
      </dgm:t>
    </dgm:pt>
    <dgm:pt modelId="{7081E359-F1BE-4BD8-82BA-3A9CE373738F}" type="parTrans" cxnId="{96334442-CE8F-460C-98BA-A012E5DE6FE9}">
      <dgm:prSet/>
      <dgm:spPr/>
      <dgm:t>
        <a:bodyPr/>
        <a:lstStyle/>
        <a:p>
          <a:endParaRPr lang="en-IN"/>
        </a:p>
      </dgm:t>
    </dgm:pt>
    <dgm:pt modelId="{45E6DF8C-7B47-4D2B-AD4C-093563FC2CA5}" type="sibTrans" cxnId="{96334442-CE8F-460C-98BA-A012E5DE6FE9}">
      <dgm:prSet/>
      <dgm:spPr/>
      <dgm:t>
        <a:bodyPr/>
        <a:lstStyle/>
        <a:p>
          <a:endParaRPr lang="en-IN"/>
        </a:p>
      </dgm:t>
    </dgm:pt>
    <dgm:pt modelId="{B349F974-AA11-4988-BE8B-1360A4364BE3}">
      <dgm:prSet phldrT="[Text]"/>
      <dgm:spPr/>
      <dgm:t>
        <a:bodyPr/>
        <a:lstStyle/>
        <a:p>
          <a:r>
            <a:rPr lang="en-IN"/>
            <a:t>RNA</a:t>
          </a:r>
        </a:p>
      </dgm:t>
    </dgm:pt>
    <dgm:pt modelId="{8CA7D309-2BB9-42E7-9BB4-F10C7D3354B5}" type="parTrans" cxnId="{07B4ABA8-8FEF-420F-BC01-1CC93D24AB63}">
      <dgm:prSet/>
      <dgm:spPr/>
      <dgm:t>
        <a:bodyPr/>
        <a:lstStyle/>
        <a:p>
          <a:endParaRPr lang="en-IN"/>
        </a:p>
      </dgm:t>
    </dgm:pt>
    <dgm:pt modelId="{88297D28-9BBE-41FE-871F-D03A72269F6D}" type="sibTrans" cxnId="{07B4ABA8-8FEF-420F-BC01-1CC93D24AB63}">
      <dgm:prSet/>
      <dgm:spPr/>
      <dgm:t>
        <a:bodyPr/>
        <a:lstStyle/>
        <a:p>
          <a:endParaRPr lang="en-IN"/>
        </a:p>
      </dgm:t>
    </dgm:pt>
    <dgm:pt modelId="{4B3A64F3-B2EF-4332-A878-8CAE5F5D6235}">
      <dgm:prSet phldrT="[Text]"/>
      <dgm:spPr/>
      <dgm:t>
        <a:bodyPr/>
        <a:lstStyle/>
        <a:p>
          <a:r>
            <a:rPr lang="en-IN"/>
            <a:t>Protein</a:t>
          </a:r>
        </a:p>
      </dgm:t>
    </dgm:pt>
    <dgm:pt modelId="{B801FDE3-ECF9-4FCE-9F17-D0EC8C3120EF}" type="parTrans" cxnId="{958CD8C9-9D6F-4D50-82B9-CA792E3395D3}">
      <dgm:prSet/>
      <dgm:spPr/>
      <dgm:t>
        <a:bodyPr/>
        <a:lstStyle/>
        <a:p>
          <a:endParaRPr lang="en-IN"/>
        </a:p>
      </dgm:t>
    </dgm:pt>
    <dgm:pt modelId="{63CECB8C-D849-4699-A5F8-B617493B4E6D}" type="sibTrans" cxnId="{958CD8C9-9D6F-4D50-82B9-CA792E3395D3}">
      <dgm:prSet/>
      <dgm:spPr/>
      <dgm:t>
        <a:bodyPr/>
        <a:lstStyle/>
        <a:p>
          <a:endParaRPr lang="en-IN"/>
        </a:p>
      </dgm:t>
    </dgm:pt>
    <dgm:pt modelId="{46402690-A998-49AC-A709-6557F757757B}">
      <dgm:prSet phldrT="[Text]"/>
      <dgm:spPr/>
      <dgm:t>
        <a:bodyPr/>
        <a:lstStyle/>
        <a:p>
          <a:r>
            <a:rPr lang="en-IN"/>
            <a:t>Metabolite</a:t>
          </a:r>
        </a:p>
      </dgm:t>
    </dgm:pt>
    <dgm:pt modelId="{755EC0CC-7DEF-41EB-8E6C-B406D1326EA3}" type="parTrans" cxnId="{7611C5C7-4A7C-4A2F-80A2-D49E80EB4BE8}">
      <dgm:prSet/>
      <dgm:spPr/>
      <dgm:t>
        <a:bodyPr/>
        <a:lstStyle/>
        <a:p>
          <a:endParaRPr lang="en-IN"/>
        </a:p>
      </dgm:t>
    </dgm:pt>
    <dgm:pt modelId="{03D96DC3-4353-434E-8A96-DB2C48E3805A}" type="sibTrans" cxnId="{7611C5C7-4A7C-4A2F-80A2-D49E80EB4BE8}">
      <dgm:prSet/>
      <dgm:spPr/>
      <dgm:t>
        <a:bodyPr/>
        <a:lstStyle/>
        <a:p>
          <a:endParaRPr lang="en-IN"/>
        </a:p>
      </dgm:t>
    </dgm:pt>
    <dgm:pt modelId="{658F79C1-1E72-421D-9D30-A450EDAEE471}">
      <dgm:prSet phldrT="[Text]"/>
      <dgm:spPr/>
      <dgm:t>
        <a:bodyPr/>
        <a:lstStyle/>
        <a:p>
          <a:r>
            <a:rPr lang="en-IN"/>
            <a:t>DNA</a:t>
          </a:r>
        </a:p>
      </dgm:t>
    </dgm:pt>
    <dgm:pt modelId="{DB4E6971-055B-47B5-A16B-A68410E58087}" type="parTrans" cxnId="{53F40822-CA9A-46BA-96D6-835BB1680F72}">
      <dgm:prSet/>
      <dgm:spPr/>
      <dgm:t>
        <a:bodyPr/>
        <a:lstStyle/>
        <a:p>
          <a:endParaRPr lang="en-IN"/>
        </a:p>
      </dgm:t>
    </dgm:pt>
    <dgm:pt modelId="{057CE1CB-C891-44FA-BC79-570EC12CB6D4}" type="sibTrans" cxnId="{53F40822-CA9A-46BA-96D6-835BB1680F72}">
      <dgm:prSet/>
      <dgm:spPr/>
      <dgm:t>
        <a:bodyPr/>
        <a:lstStyle/>
        <a:p>
          <a:endParaRPr lang="en-IN"/>
        </a:p>
      </dgm:t>
    </dgm:pt>
    <dgm:pt modelId="{0823B003-0D91-48F8-A366-0115F9183811}">
      <dgm:prSet phldrT="[Text]"/>
      <dgm:spPr/>
      <dgm:t>
        <a:bodyPr/>
        <a:lstStyle/>
        <a:p>
          <a:r>
            <a:rPr lang="en-IN"/>
            <a:t>Flux</a:t>
          </a:r>
        </a:p>
      </dgm:t>
    </dgm:pt>
    <dgm:pt modelId="{4F8BC4EB-082E-4C45-84AB-A4194D1642A5}" type="parTrans" cxnId="{88B45ED6-B7FB-49CF-8A5F-0CEDEBE0A16D}">
      <dgm:prSet/>
      <dgm:spPr/>
      <dgm:t>
        <a:bodyPr/>
        <a:lstStyle/>
        <a:p>
          <a:endParaRPr lang="en-IN"/>
        </a:p>
      </dgm:t>
    </dgm:pt>
    <dgm:pt modelId="{B66A00EB-91C3-41BE-AE5B-D41902840D85}" type="sibTrans" cxnId="{88B45ED6-B7FB-49CF-8A5F-0CEDEBE0A16D}">
      <dgm:prSet/>
      <dgm:spPr/>
      <dgm:t>
        <a:bodyPr/>
        <a:lstStyle/>
        <a:p>
          <a:endParaRPr lang="en-IN"/>
        </a:p>
      </dgm:t>
    </dgm:pt>
    <dgm:pt modelId="{2E5D9453-5953-4698-90D4-638EABED97CD}">
      <dgm:prSet phldrT="[Text]"/>
      <dgm:spPr/>
      <dgm:t>
        <a:bodyPr/>
        <a:lstStyle/>
        <a:p>
          <a:r>
            <a:rPr lang="en-IN"/>
            <a:t>Phenotype</a:t>
          </a:r>
        </a:p>
      </dgm:t>
    </dgm:pt>
    <dgm:pt modelId="{F3ECF377-A4F8-4CAF-9987-152C58C5B3D2}" type="parTrans" cxnId="{87E8D115-66C8-4DD3-BFA3-750EA7832F4D}">
      <dgm:prSet/>
      <dgm:spPr/>
      <dgm:t>
        <a:bodyPr/>
        <a:lstStyle/>
        <a:p>
          <a:endParaRPr lang="en-IN"/>
        </a:p>
      </dgm:t>
    </dgm:pt>
    <dgm:pt modelId="{4E17DE6B-A032-4984-BEC1-BE8BF53A61EA}" type="sibTrans" cxnId="{87E8D115-66C8-4DD3-BFA3-750EA7832F4D}">
      <dgm:prSet/>
      <dgm:spPr/>
      <dgm:t>
        <a:bodyPr/>
        <a:lstStyle/>
        <a:p>
          <a:endParaRPr lang="en-IN"/>
        </a:p>
      </dgm:t>
    </dgm:pt>
    <dgm:pt modelId="{12B92F8A-BE5C-4BDE-ACEE-C446914598D6}" type="pres">
      <dgm:prSet presAssocID="{BFA451D2-D41D-4EC3-9811-1D653229646B}" presName="Name0" presStyleCnt="0">
        <dgm:presLayoutVars>
          <dgm:dir/>
          <dgm:resizeHandles val="exact"/>
        </dgm:presLayoutVars>
      </dgm:prSet>
      <dgm:spPr/>
    </dgm:pt>
    <dgm:pt modelId="{B2285024-8E24-40CD-822C-4EEB8BAAFDE0}" type="pres">
      <dgm:prSet presAssocID="{FEA61E69-40EA-4D5E-AB30-9BEB6B705670}" presName="parTxOnly" presStyleLbl="node1" presStyleIdx="0" presStyleCnt="7">
        <dgm:presLayoutVars>
          <dgm:bulletEnabled val="1"/>
        </dgm:presLayoutVars>
      </dgm:prSet>
      <dgm:spPr/>
    </dgm:pt>
    <dgm:pt modelId="{FC6451CB-D828-4B7C-9D39-8689ECC960CE}" type="pres">
      <dgm:prSet presAssocID="{45E6DF8C-7B47-4D2B-AD4C-093563FC2CA5}" presName="parSpace" presStyleCnt="0"/>
      <dgm:spPr/>
    </dgm:pt>
    <dgm:pt modelId="{1E4485DA-08CD-4A27-AE65-EF0F756CB02D}" type="pres">
      <dgm:prSet presAssocID="{658F79C1-1E72-421D-9D30-A450EDAEE471}" presName="parTxOnly" presStyleLbl="node1" presStyleIdx="1" presStyleCnt="7">
        <dgm:presLayoutVars>
          <dgm:bulletEnabled val="1"/>
        </dgm:presLayoutVars>
      </dgm:prSet>
      <dgm:spPr/>
    </dgm:pt>
    <dgm:pt modelId="{7FED968D-4F4E-429A-BF09-5C4C08E4C6B5}" type="pres">
      <dgm:prSet presAssocID="{057CE1CB-C891-44FA-BC79-570EC12CB6D4}" presName="parSpace" presStyleCnt="0"/>
      <dgm:spPr/>
    </dgm:pt>
    <dgm:pt modelId="{C5C6FF61-F3DD-4EE7-82D9-3A86E8184125}" type="pres">
      <dgm:prSet presAssocID="{B349F974-AA11-4988-BE8B-1360A4364BE3}" presName="parTxOnly" presStyleLbl="node1" presStyleIdx="2" presStyleCnt="7">
        <dgm:presLayoutVars>
          <dgm:bulletEnabled val="1"/>
        </dgm:presLayoutVars>
      </dgm:prSet>
      <dgm:spPr/>
    </dgm:pt>
    <dgm:pt modelId="{5FAAA808-7BAE-4B85-87E7-A4781DEF8245}" type="pres">
      <dgm:prSet presAssocID="{88297D28-9BBE-41FE-871F-D03A72269F6D}" presName="parSpace" presStyleCnt="0"/>
      <dgm:spPr/>
    </dgm:pt>
    <dgm:pt modelId="{8B11B9A6-66B0-4FE7-9157-CDB07D9B75DD}" type="pres">
      <dgm:prSet presAssocID="{4B3A64F3-B2EF-4332-A878-8CAE5F5D6235}" presName="parTxOnly" presStyleLbl="node1" presStyleIdx="3" presStyleCnt="7">
        <dgm:presLayoutVars>
          <dgm:bulletEnabled val="1"/>
        </dgm:presLayoutVars>
      </dgm:prSet>
      <dgm:spPr/>
    </dgm:pt>
    <dgm:pt modelId="{8AAAD42A-339B-4D2F-B64C-2E312EAB63B9}" type="pres">
      <dgm:prSet presAssocID="{63CECB8C-D849-4699-A5F8-B617493B4E6D}" presName="parSpace" presStyleCnt="0"/>
      <dgm:spPr/>
    </dgm:pt>
    <dgm:pt modelId="{C27EDB58-4AE8-4262-B6E8-9CB55FC2A878}" type="pres">
      <dgm:prSet presAssocID="{46402690-A998-49AC-A709-6557F757757B}" presName="parTxOnly" presStyleLbl="node1" presStyleIdx="4" presStyleCnt="7">
        <dgm:presLayoutVars>
          <dgm:bulletEnabled val="1"/>
        </dgm:presLayoutVars>
      </dgm:prSet>
      <dgm:spPr/>
    </dgm:pt>
    <dgm:pt modelId="{A6526D05-A05E-4B95-B649-A77ED7CBBCE1}" type="pres">
      <dgm:prSet presAssocID="{03D96DC3-4353-434E-8A96-DB2C48E3805A}" presName="parSpace" presStyleCnt="0"/>
      <dgm:spPr/>
    </dgm:pt>
    <dgm:pt modelId="{81DECF8F-EFA1-429F-A659-751D90D24B29}" type="pres">
      <dgm:prSet presAssocID="{0823B003-0D91-48F8-A366-0115F9183811}" presName="parTxOnly" presStyleLbl="node1" presStyleIdx="5" presStyleCnt="7">
        <dgm:presLayoutVars>
          <dgm:bulletEnabled val="1"/>
        </dgm:presLayoutVars>
      </dgm:prSet>
      <dgm:spPr/>
    </dgm:pt>
    <dgm:pt modelId="{4376641B-9A68-4A54-84DD-3653174F1B29}" type="pres">
      <dgm:prSet presAssocID="{B66A00EB-91C3-41BE-AE5B-D41902840D85}" presName="parSpace" presStyleCnt="0"/>
      <dgm:spPr/>
    </dgm:pt>
    <dgm:pt modelId="{35054E1E-6C23-43F3-B354-28CE22B52BFC}" type="pres">
      <dgm:prSet presAssocID="{2E5D9453-5953-4698-90D4-638EABED97CD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64A4C60D-168F-4FD5-BC3E-0BDB243A490B}" type="presOf" srcId="{B349F974-AA11-4988-BE8B-1360A4364BE3}" destId="{C5C6FF61-F3DD-4EE7-82D9-3A86E8184125}" srcOrd="0" destOrd="0" presId="urn:microsoft.com/office/officeart/2005/8/layout/hChevron3"/>
    <dgm:cxn modelId="{87E8D115-66C8-4DD3-BFA3-750EA7832F4D}" srcId="{BFA451D2-D41D-4EC3-9811-1D653229646B}" destId="{2E5D9453-5953-4698-90D4-638EABED97CD}" srcOrd="6" destOrd="0" parTransId="{F3ECF377-A4F8-4CAF-9987-152C58C5B3D2}" sibTransId="{4E17DE6B-A032-4984-BEC1-BE8BF53A61EA}"/>
    <dgm:cxn modelId="{53F40822-CA9A-46BA-96D6-835BB1680F72}" srcId="{BFA451D2-D41D-4EC3-9811-1D653229646B}" destId="{658F79C1-1E72-421D-9D30-A450EDAEE471}" srcOrd="1" destOrd="0" parTransId="{DB4E6971-055B-47B5-A16B-A68410E58087}" sibTransId="{057CE1CB-C891-44FA-BC79-570EC12CB6D4}"/>
    <dgm:cxn modelId="{8885F330-F6AA-4A54-8BA6-10013FF5D918}" type="presOf" srcId="{0823B003-0D91-48F8-A366-0115F9183811}" destId="{81DECF8F-EFA1-429F-A659-751D90D24B29}" srcOrd="0" destOrd="0" presId="urn:microsoft.com/office/officeart/2005/8/layout/hChevron3"/>
    <dgm:cxn modelId="{96334442-CE8F-460C-98BA-A012E5DE6FE9}" srcId="{BFA451D2-D41D-4EC3-9811-1D653229646B}" destId="{FEA61E69-40EA-4D5E-AB30-9BEB6B705670}" srcOrd="0" destOrd="0" parTransId="{7081E359-F1BE-4BD8-82BA-3A9CE373738F}" sibTransId="{45E6DF8C-7B47-4D2B-AD4C-093563FC2CA5}"/>
    <dgm:cxn modelId="{CCAF9E45-42FE-495C-915C-AD2AA0C5D98B}" type="presOf" srcId="{FEA61E69-40EA-4D5E-AB30-9BEB6B705670}" destId="{B2285024-8E24-40CD-822C-4EEB8BAAFDE0}" srcOrd="0" destOrd="0" presId="urn:microsoft.com/office/officeart/2005/8/layout/hChevron3"/>
    <dgm:cxn modelId="{F1459C4A-0C3D-4FD7-8BCD-ACA122EAAE2B}" type="presOf" srcId="{46402690-A998-49AC-A709-6557F757757B}" destId="{C27EDB58-4AE8-4262-B6E8-9CB55FC2A878}" srcOrd="0" destOrd="0" presId="urn:microsoft.com/office/officeart/2005/8/layout/hChevron3"/>
    <dgm:cxn modelId="{766ABEA3-5212-4D68-AE18-28B81E935A7E}" type="presOf" srcId="{4B3A64F3-B2EF-4332-A878-8CAE5F5D6235}" destId="{8B11B9A6-66B0-4FE7-9157-CDB07D9B75DD}" srcOrd="0" destOrd="0" presId="urn:microsoft.com/office/officeart/2005/8/layout/hChevron3"/>
    <dgm:cxn modelId="{851CB9A7-F14C-4D16-A7DD-29FCDDC0B724}" type="presOf" srcId="{2E5D9453-5953-4698-90D4-638EABED97CD}" destId="{35054E1E-6C23-43F3-B354-28CE22B52BFC}" srcOrd="0" destOrd="0" presId="urn:microsoft.com/office/officeart/2005/8/layout/hChevron3"/>
    <dgm:cxn modelId="{07B4ABA8-8FEF-420F-BC01-1CC93D24AB63}" srcId="{BFA451D2-D41D-4EC3-9811-1D653229646B}" destId="{B349F974-AA11-4988-BE8B-1360A4364BE3}" srcOrd="2" destOrd="0" parTransId="{8CA7D309-2BB9-42E7-9BB4-F10C7D3354B5}" sibTransId="{88297D28-9BBE-41FE-871F-D03A72269F6D}"/>
    <dgm:cxn modelId="{49187EAE-C159-4223-B468-4F2BC33C1D07}" type="presOf" srcId="{658F79C1-1E72-421D-9D30-A450EDAEE471}" destId="{1E4485DA-08CD-4A27-AE65-EF0F756CB02D}" srcOrd="0" destOrd="0" presId="urn:microsoft.com/office/officeart/2005/8/layout/hChevron3"/>
    <dgm:cxn modelId="{7611C5C7-4A7C-4A2F-80A2-D49E80EB4BE8}" srcId="{BFA451D2-D41D-4EC3-9811-1D653229646B}" destId="{46402690-A998-49AC-A709-6557F757757B}" srcOrd="4" destOrd="0" parTransId="{755EC0CC-7DEF-41EB-8E6C-B406D1326EA3}" sibTransId="{03D96DC3-4353-434E-8A96-DB2C48E3805A}"/>
    <dgm:cxn modelId="{958CD8C9-9D6F-4D50-82B9-CA792E3395D3}" srcId="{BFA451D2-D41D-4EC3-9811-1D653229646B}" destId="{4B3A64F3-B2EF-4332-A878-8CAE5F5D6235}" srcOrd="3" destOrd="0" parTransId="{B801FDE3-ECF9-4FCE-9F17-D0EC8C3120EF}" sibTransId="{63CECB8C-D849-4699-A5F8-B617493B4E6D}"/>
    <dgm:cxn modelId="{88B45ED6-B7FB-49CF-8A5F-0CEDEBE0A16D}" srcId="{BFA451D2-D41D-4EC3-9811-1D653229646B}" destId="{0823B003-0D91-48F8-A366-0115F9183811}" srcOrd="5" destOrd="0" parTransId="{4F8BC4EB-082E-4C45-84AB-A4194D1642A5}" sibTransId="{B66A00EB-91C3-41BE-AE5B-D41902840D85}"/>
    <dgm:cxn modelId="{CB8426DC-D48D-44D1-A191-4B4AB55774CE}" type="presOf" srcId="{BFA451D2-D41D-4EC3-9811-1D653229646B}" destId="{12B92F8A-BE5C-4BDE-ACEE-C446914598D6}" srcOrd="0" destOrd="0" presId="urn:microsoft.com/office/officeart/2005/8/layout/hChevron3"/>
    <dgm:cxn modelId="{F9E27D90-1879-465F-9ED5-C284FDB87EDD}" type="presParOf" srcId="{12B92F8A-BE5C-4BDE-ACEE-C446914598D6}" destId="{B2285024-8E24-40CD-822C-4EEB8BAAFDE0}" srcOrd="0" destOrd="0" presId="urn:microsoft.com/office/officeart/2005/8/layout/hChevron3"/>
    <dgm:cxn modelId="{15744B8B-F63F-4808-B4ED-5F84C1BC50C8}" type="presParOf" srcId="{12B92F8A-BE5C-4BDE-ACEE-C446914598D6}" destId="{FC6451CB-D828-4B7C-9D39-8689ECC960CE}" srcOrd="1" destOrd="0" presId="urn:microsoft.com/office/officeart/2005/8/layout/hChevron3"/>
    <dgm:cxn modelId="{B49AA87C-BEB1-451F-BCAA-DB621D8B4BB4}" type="presParOf" srcId="{12B92F8A-BE5C-4BDE-ACEE-C446914598D6}" destId="{1E4485DA-08CD-4A27-AE65-EF0F756CB02D}" srcOrd="2" destOrd="0" presId="urn:microsoft.com/office/officeart/2005/8/layout/hChevron3"/>
    <dgm:cxn modelId="{C3D4D7EF-0624-4EF0-B0B1-3BCC7DA815DF}" type="presParOf" srcId="{12B92F8A-BE5C-4BDE-ACEE-C446914598D6}" destId="{7FED968D-4F4E-429A-BF09-5C4C08E4C6B5}" srcOrd="3" destOrd="0" presId="urn:microsoft.com/office/officeart/2005/8/layout/hChevron3"/>
    <dgm:cxn modelId="{1981ECA8-9B32-4F62-AC07-9E92ADEA4ACA}" type="presParOf" srcId="{12B92F8A-BE5C-4BDE-ACEE-C446914598D6}" destId="{C5C6FF61-F3DD-4EE7-82D9-3A86E8184125}" srcOrd="4" destOrd="0" presId="urn:microsoft.com/office/officeart/2005/8/layout/hChevron3"/>
    <dgm:cxn modelId="{D97C3961-2A09-451F-ADB7-371AB927558F}" type="presParOf" srcId="{12B92F8A-BE5C-4BDE-ACEE-C446914598D6}" destId="{5FAAA808-7BAE-4B85-87E7-A4781DEF8245}" srcOrd="5" destOrd="0" presId="urn:microsoft.com/office/officeart/2005/8/layout/hChevron3"/>
    <dgm:cxn modelId="{9A454246-D432-4AAB-9F38-32EE476437F6}" type="presParOf" srcId="{12B92F8A-BE5C-4BDE-ACEE-C446914598D6}" destId="{8B11B9A6-66B0-4FE7-9157-CDB07D9B75DD}" srcOrd="6" destOrd="0" presId="urn:microsoft.com/office/officeart/2005/8/layout/hChevron3"/>
    <dgm:cxn modelId="{CB45AAE9-7C6D-4851-9C3B-831258CA6F3B}" type="presParOf" srcId="{12B92F8A-BE5C-4BDE-ACEE-C446914598D6}" destId="{8AAAD42A-339B-4D2F-B64C-2E312EAB63B9}" srcOrd="7" destOrd="0" presId="urn:microsoft.com/office/officeart/2005/8/layout/hChevron3"/>
    <dgm:cxn modelId="{26CBEDC8-9604-4A72-AE68-CA8F8672CC6F}" type="presParOf" srcId="{12B92F8A-BE5C-4BDE-ACEE-C446914598D6}" destId="{C27EDB58-4AE8-4262-B6E8-9CB55FC2A878}" srcOrd="8" destOrd="0" presId="urn:microsoft.com/office/officeart/2005/8/layout/hChevron3"/>
    <dgm:cxn modelId="{1CA84572-6AC2-4D5A-8263-7BB4ACE2E305}" type="presParOf" srcId="{12B92F8A-BE5C-4BDE-ACEE-C446914598D6}" destId="{A6526D05-A05E-4B95-B649-A77ED7CBBCE1}" srcOrd="9" destOrd="0" presId="urn:microsoft.com/office/officeart/2005/8/layout/hChevron3"/>
    <dgm:cxn modelId="{1CDA583A-1C7F-4DB8-A9C7-766CC20838EF}" type="presParOf" srcId="{12B92F8A-BE5C-4BDE-ACEE-C446914598D6}" destId="{81DECF8F-EFA1-429F-A659-751D90D24B29}" srcOrd="10" destOrd="0" presId="urn:microsoft.com/office/officeart/2005/8/layout/hChevron3"/>
    <dgm:cxn modelId="{D8191654-8C0A-4574-AC8E-700D15BB1664}" type="presParOf" srcId="{12B92F8A-BE5C-4BDE-ACEE-C446914598D6}" destId="{4376641B-9A68-4A54-84DD-3653174F1B29}" srcOrd="11" destOrd="0" presId="urn:microsoft.com/office/officeart/2005/8/layout/hChevron3"/>
    <dgm:cxn modelId="{78B55549-FB06-4B59-A7BA-AB71BB4B759E}" type="presParOf" srcId="{12B92F8A-BE5C-4BDE-ACEE-C446914598D6}" destId="{35054E1E-6C23-43F3-B354-28CE22B52BF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C9C64-0BB5-4B1B-9D15-D6EFC0463252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B47375C3-69C5-4F8A-B67A-2E737A7BFA51}">
      <dgm:prSet phldrT="[Text]"/>
      <dgm:spPr/>
      <dgm:t>
        <a:bodyPr/>
        <a:lstStyle/>
        <a:p>
          <a:r>
            <a:rPr lang="en-US"/>
            <a:t>Transcriptomics</a:t>
          </a:r>
          <a:endParaRPr lang="en-IN"/>
        </a:p>
      </dgm:t>
    </dgm:pt>
    <dgm:pt modelId="{A4F55037-F9D6-433E-B47B-C41B53E38826}" type="parTrans" cxnId="{D9B404F0-7046-477A-AEAC-A26DBCA6BB73}">
      <dgm:prSet/>
      <dgm:spPr/>
      <dgm:t>
        <a:bodyPr/>
        <a:lstStyle/>
        <a:p>
          <a:endParaRPr lang="en-IN"/>
        </a:p>
      </dgm:t>
    </dgm:pt>
    <dgm:pt modelId="{1A6566E1-4E9C-457E-A638-A0885D03ABB3}" type="sibTrans" cxnId="{D9B404F0-7046-477A-AEAC-A26DBCA6BB73}">
      <dgm:prSet/>
      <dgm:spPr/>
      <dgm:t>
        <a:bodyPr/>
        <a:lstStyle/>
        <a:p>
          <a:endParaRPr lang="en-IN"/>
        </a:p>
      </dgm:t>
    </dgm:pt>
    <dgm:pt modelId="{8E832DE5-22FB-466F-9F2E-89D9DAF2D35A}">
      <dgm:prSet phldrT="[Text]"/>
      <dgm:spPr/>
      <dgm:t>
        <a:bodyPr/>
        <a:lstStyle/>
        <a:p>
          <a:r>
            <a:rPr lang="en-US"/>
            <a:t>Proteomics</a:t>
          </a:r>
          <a:endParaRPr lang="en-IN"/>
        </a:p>
      </dgm:t>
    </dgm:pt>
    <dgm:pt modelId="{7F7BC0BD-7BD0-419A-AC20-A7BED280DFD1}" type="parTrans" cxnId="{E4E96ABB-A15A-444D-9CF8-73D1EFA69F5A}">
      <dgm:prSet/>
      <dgm:spPr/>
      <dgm:t>
        <a:bodyPr/>
        <a:lstStyle/>
        <a:p>
          <a:endParaRPr lang="en-IN"/>
        </a:p>
      </dgm:t>
    </dgm:pt>
    <dgm:pt modelId="{CCB6C7D5-9F59-4DC0-80EA-0EAA24263178}" type="sibTrans" cxnId="{E4E96ABB-A15A-444D-9CF8-73D1EFA69F5A}">
      <dgm:prSet/>
      <dgm:spPr/>
      <dgm:t>
        <a:bodyPr/>
        <a:lstStyle/>
        <a:p>
          <a:endParaRPr lang="en-IN"/>
        </a:p>
      </dgm:t>
    </dgm:pt>
    <dgm:pt modelId="{D64CCF78-3A5F-4C9A-9D0E-AB831C00A294}">
      <dgm:prSet phldrT="[Text]"/>
      <dgm:spPr/>
      <dgm:t>
        <a:bodyPr/>
        <a:lstStyle/>
        <a:p>
          <a:r>
            <a:rPr lang="en-US"/>
            <a:t>Metabolomics</a:t>
          </a:r>
          <a:endParaRPr lang="en-IN"/>
        </a:p>
      </dgm:t>
    </dgm:pt>
    <dgm:pt modelId="{8BBD4992-2D3B-4740-B716-A47B0A1E7DED}" type="parTrans" cxnId="{5CDE57EF-2F3E-4B28-B590-2D3FEC1E2F3C}">
      <dgm:prSet/>
      <dgm:spPr/>
      <dgm:t>
        <a:bodyPr/>
        <a:lstStyle/>
        <a:p>
          <a:endParaRPr lang="en-IN"/>
        </a:p>
      </dgm:t>
    </dgm:pt>
    <dgm:pt modelId="{CBCCE723-A9E9-4FA1-BF52-2FAFAFD2B393}" type="sibTrans" cxnId="{5CDE57EF-2F3E-4B28-B590-2D3FEC1E2F3C}">
      <dgm:prSet/>
      <dgm:spPr/>
      <dgm:t>
        <a:bodyPr/>
        <a:lstStyle/>
        <a:p>
          <a:endParaRPr lang="en-IN"/>
        </a:p>
      </dgm:t>
    </dgm:pt>
    <dgm:pt modelId="{3FA7A3AB-E52C-4B45-BA56-85BF5C69BF5B}">
      <dgm:prSet phldrT="[Text]"/>
      <dgm:spPr/>
      <dgm:t>
        <a:bodyPr/>
        <a:lstStyle/>
        <a:p>
          <a:r>
            <a:rPr lang="en-US" err="1"/>
            <a:t>Fluxomics</a:t>
          </a:r>
          <a:endParaRPr lang="en-IN"/>
        </a:p>
      </dgm:t>
    </dgm:pt>
    <dgm:pt modelId="{DA58113C-2283-4A7F-86EB-E33E70496ED7}" type="parTrans" cxnId="{937AD42C-E12D-463D-90ED-4A4CACA156FD}">
      <dgm:prSet/>
      <dgm:spPr/>
      <dgm:t>
        <a:bodyPr/>
        <a:lstStyle/>
        <a:p>
          <a:endParaRPr lang="en-IN"/>
        </a:p>
      </dgm:t>
    </dgm:pt>
    <dgm:pt modelId="{CB304459-F99E-408B-B1CB-FA242DABFDF9}" type="sibTrans" cxnId="{937AD42C-E12D-463D-90ED-4A4CACA156FD}">
      <dgm:prSet/>
      <dgm:spPr/>
      <dgm:t>
        <a:bodyPr/>
        <a:lstStyle/>
        <a:p>
          <a:endParaRPr lang="en-IN"/>
        </a:p>
      </dgm:t>
    </dgm:pt>
    <dgm:pt modelId="{706BF272-E2D7-4051-8A36-C20F2D3E3E0B}">
      <dgm:prSet phldrT="[Text]"/>
      <dgm:spPr/>
      <dgm:t>
        <a:bodyPr/>
        <a:lstStyle/>
        <a:p>
          <a:r>
            <a:rPr lang="en-US"/>
            <a:t>Epigenomics</a:t>
          </a:r>
          <a:endParaRPr lang="en-IN"/>
        </a:p>
      </dgm:t>
    </dgm:pt>
    <dgm:pt modelId="{FAB15A80-8FEC-4E60-9E5F-4617A5C8E88A}" type="sibTrans" cxnId="{7B2A71C5-9322-4F79-A626-7DDF64BABD63}">
      <dgm:prSet/>
      <dgm:spPr/>
      <dgm:t>
        <a:bodyPr/>
        <a:lstStyle/>
        <a:p>
          <a:endParaRPr lang="en-IN"/>
        </a:p>
      </dgm:t>
    </dgm:pt>
    <dgm:pt modelId="{87A8F4D8-F52B-4E99-95A4-04FD87FC24EF}" type="parTrans" cxnId="{7B2A71C5-9322-4F79-A626-7DDF64BABD63}">
      <dgm:prSet/>
      <dgm:spPr/>
      <dgm:t>
        <a:bodyPr/>
        <a:lstStyle/>
        <a:p>
          <a:endParaRPr lang="en-IN"/>
        </a:p>
      </dgm:t>
    </dgm:pt>
    <dgm:pt modelId="{E1A60325-FB40-4E5F-B43B-03F7BA6E4162}">
      <dgm:prSet phldrT="[Text]"/>
      <dgm:spPr/>
      <dgm:t>
        <a:bodyPr/>
        <a:lstStyle/>
        <a:p>
          <a:r>
            <a:rPr lang="en-US"/>
            <a:t>Genomics</a:t>
          </a:r>
          <a:endParaRPr lang="en-IN"/>
        </a:p>
      </dgm:t>
    </dgm:pt>
    <dgm:pt modelId="{9FCFEC95-A338-43D7-8CB2-F6FD063DE3EB}" type="parTrans" cxnId="{F8F3D99D-9479-468D-A5E3-6477797BD547}">
      <dgm:prSet/>
      <dgm:spPr/>
      <dgm:t>
        <a:bodyPr/>
        <a:lstStyle/>
        <a:p>
          <a:endParaRPr lang="en-IN"/>
        </a:p>
      </dgm:t>
    </dgm:pt>
    <dgm:pt modelId="{DC8A886B-520D-485E-92D6-43BB9734E59C}" type="sibTrans" cxnId="{F8F3D99D-9479-468D-A5E3-6477797BD547}">
      <dgm:prSet/>
      <dgm:spPr/>
      <dgm:t>
        <a:bodyPr/>
        <a:lstStyle/>
        <a:p>
          <a:endParaRPr lang="en-IN"/>
        </a:p>
      </dgm:t>
    </dgm:pt>
    <dgm:pt modelId="{838ABEF6-58F0-414D-A269-B7B93F2BCF29}">
      <dgm:prSet phldrT="[Text]"/>
      <dgm:spPr/>
      <dgm:t>
        <a:bodyPr/>
        <a:lstStyle/>
        <a:p>
          <a:r>
            <a:rPr lang="en-US"/>
            <a:t>Phenomics</a:t>
          </a:r>
          <a:endParaRPr lang="en-IN"/>
        </a:p>
      </dgm:t>
    </dgm:pt>
    <dgm:pt modelId="{0268C942-10ED-44A1-8B81-FB642C1E3E51}" type="parTrans" cxnId="{A18885C4-B5C7-4DE3-9736-BA8AC20C59EB}">
      <dgm:prSet/>
      <dgm:spPr/>
      <dgm:t>
        <a:bodyPr/>
        <a:lstStyle/>
        <a:p>
          <a:endParaRPr lang="en-IN"/>
        </a:p>
      </dgm:t>
    </dgm:pt>
    <dgm:pt modelId="{98D72E6A-1EBC-4740-85B6-4D033CF507D9}" type="sibTrans" cxnId="{A18885C4-B5C7-4DE3-9736-BA8AC20C59EB}">
      <dgm:prSet/>
      <dgm:spPr/>
      <dgm:t>
        <a:bodyPr/>
        <a:lstStyle/>
        <a:p>
          <a:endParaRPr lang="en-IN"/>
        </a:p>
      </dgm:t>
    </dgm:pt>
    <dgm:pt modelId="{EF38C89E-7C46-462A-AD56-87F1E55F543B}" type="pres">
      <dgm:prSet presAssocID="{FECC9C64-0BB5-4B1B-9D15-D6EFC0463252}" presName="Name0" presStyleCnt="0">
        <dgm:presLayoutVars>
          <dgm:dir/>
          <dgm:resizeHandles val="exact"/>
        </dgm:presLayoutVars>
      </dgm:prSet>
      <dgm:spPr/>
    </dgm:pt>
    <dgm:pt modelId="{540F4113-13CF-4D24-A22B-2E49AE716C1D}" type="pres">
      <dgm:prSet presAssocID="{E1A60325-FB40-4E5F-B43B-03F7BA6E4162}" presName="parTxOnly" presStyleLbl="node1" presStyleIdx="0" presStyleCnt="7">
        <dgm:presLayoutVars>
          <dgm:bulletEnabled val="1"/>
        </dgm:presLayoutVars>
      </dgm:prSet>
      <dgm:spPr/>
    </dgm:pt>
    <dgm:pt modelId="{9F6202B1-655D-468C-B414-BBD6DA0614BC}" type="pres">
      <dgm:prSet presAssocID="{DC8A886B-520D-485E-92D6-43BB9734E59C}" presName="parSpace" presStyleCnt="0"/>
      <dgm:spPr/>
    </dgm:pt>
    <dgm:pt modelId="{FB596B64-8C8A-4B0F-98BC-63E21FE7A94A}" type="pres">
      <dgm:prSet presAssocID="{706BF272-E2D7-4051-8A36-C20F2D3E3E0B}" presName="parTxOnly" presStyleLbl="node1" presStyleIdx="1" presStyleCnt="7">
        <dgm:presLayoutVars>
          <dgm:bulletEnabled val="1"/>
        </dgm:presLayoutVars>
      </dgm:prSet>
      <dgm:spPr/>
    </dgm:pt>
    <dgm:pt modelId="{94C6869E-53B1-4F0F-96DC-6FCA23D5B1AA}" type="pres">
      <dgm:prSet presAssocID="{FAB15A80-8FEC-4E60-9E5F-4617A5C8E88A}" presName="parSpace" presStyleCnt="0"/>
      <dgm:spPr/>
    </dgm:pt>
    <dgm:pt modelId="{807337F5-8A7D-4DBA-B40B-98B48A236B9D}" type="pres">
      <dgm:prSet presAssocID="{B47375C3-69C5-4F8A-B67A-2E737A7BFA51}" presName="parTxOnly" presStyleLbl="node1" presStyleIdx="2" presStyleCnt="7">
        <dgm:presLayoutVars>
          <dgm:bulletEnabled val="1"/>
        </dgm:presLayoutVars>
      </dgm:prSet>
      <dgm:spPr/>
    </dgm:pt>
    <dgm:pt modelId="{4E1FC0DF-7460-46B9-9DFF-40DC957DA206}" type="pres">
      <dgm:prSet presAssocID="{1A6566E1-4E9C-457E-A638-A0885D03ABB3}" presName="parSpace" presStyleCnt="0"/>
      <dgm:spPr/>
    </dgm:pt>
    <dgm:pt modelId="{15CB2D1C-F277-4B21-AE96-7A5A1A9EF99A}" type="pres">
      <dgm:prSet presAssocID="{8E832DE5-22FB-466F-9F2E-89D9DAF2D35A}" presName="parTxOnly" presStyleLbl="node1" presStyleIdx="3" presStyleCnt="7">
        <dgm:presLayoutVars>
          <dgm:bulletEnabled val="1"/>
        </dgm:presLayoutVars>
      </dgm:prSet>
      <dgm:spPr/>
    </dgm:pt>
    <dgm:pt modelId="{2299FE1E-7645-4CBD-9B5C-515FE9792223}" type="pres">
      <dgm:prSet presAssocID="{CCB6C7D5-9F59-4DC0-80EA-0EAA24263178}" presName="parSpace" presStyleCnt="0"/>
      <dgm:spPr/>
    </dgm:pt>
    <dgm:pt modelId="{3CE66275-5EFA-49BD-98F8-6C7C712576A4}" type="pres">
      <dgm:prSet presAssocID="{D64CCF78-3A5F-4C9A-9D0E-AB831C00A294}" presName="parTxOnly" presStyleLbl="node1" presStyleIdx="4" presStyleCnt="7">
        <dgm:presLayoutVars>
          <dgm:bulletEnabled val="1"/>
        </dgm:presLayoutVars>
      </dgm:prSet>
      <dgm:spPr/>
    </dgm:pt>
    <dgm:pt modelId="{543154A7-2A26-4109-9372-4EE759D8C2A4}" type="pres">
      <dgm:prSet presAssocID="{CBCCE723-A9E9-4FA1-BF52-2FAFAFD2B393}" presName="parSpace" presStyleCnt="0"/>
      <dgm:spPr/>
    </dgm:pt>
    <dgm:pt modelId="{FB7B0327-CDD4-40AE-9B7F-4C10DF32BFB6}" type="pres">
      <dgm:prSet presAssocID="{3FA7A3AB-E52C-4B45-BA56-85BF5C69BF5B}" presName="parTxOnly" presStyleLbl="node1" presStyleIdx="5" presStyleCnt="7">
        <dgm:presLayoutVars>
          <dgm:bulletEnabled val="1"/>
        </dgm:presLayoutVars>
      </dgm:prSet>
      <dgm:spPr/>
    </dgm:pt>
    <dgm:pt modelId="{63D9699B-E4BA-4155-9EEB-D51767AD5A7C}" type="pres">
      <dgm:prSet presAssocID="{CB304459-F99E-408B-B1CB-FA242DABFDF9}" presName="parSpace" presStyleCnt="0"/>
      <dgm:spPr/>
    </dgm:pt>
    <dgm:pt modelId="{150FFEC7-5750-4133-8A0E-DF30E9E96460}" type="pres">
      <dgm:prSet presAssocID="{838ABEF6-58F0-414D-A269-B7B93F2BCF29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C39BB128-4D90-4B7C-BE02-6E624D41A6BC}" type="presOf" srcId="{E1A60325-FB40-4E5F-B43B-03F7BA6E4162}" destId="{540F4113-13CF-4D24-A22B-2E49AE716C1D}" srcOrd="0" destOrd="0" presId="urn:microsoft.com/office/officeart/2005/8/layout/hChevron3"/>
    <dgm:cxn modelId="{937AD42C-E12D-463D-90ED-4A4CACA156FD}" srcId="{FECC9C64-0BB5-4B1B-9D15-D6EFC0463252}" destId="{3FA7A3AB-E52C-4B45-BA56-85BF5C69BF5B}" srcOrd="5" destOrd="0" parTransId="{DA58113C-2283-4A7F-86EB-E33E70496ED7}" sibTransId="{CB304459-F99E-408B-B1CB-FA242DABFDF9}"/>
    <dgm:cxn modelId="{3F74314A-1F7F-40AC-ABAB-70F6B2F95E7E}" type="presOf" srcId="{B47375C3-69C5-4F8A-B67A-2E737A7BFA51}" destId="{807337F5-8A7D-4DBA-B40B-98B48A236B9D}" srcOrd="0" destOrd="0" presId="urn:microsoft.com/office/officeart/2005/8/layout/hChevron3"/>
    <dgm:cxn modelId="{DD0DD058-3697-4279-BE7A-175378197A3B}" type="presOf" srcId="{FECC9C64-0BB5-4B1B-9D15-D6EFC0463252}" destId="{EF38C89E-7C46-462A-AD56-87F1E55F543B}" srcOrd="0" destOrd="0" presId="urn:microsoft.com/office/officeart/2005/8/layout/hChevron3"/>
    <dgm:cxn modelId="{6355508D-2C9F-4107-A259-640C439E0E32}" type="presOf" srcId="{8E832DE5-22FB-466F-9F2E-89D9DAF2D35A}" destId="{15CB2D1C-F277-4B21-AE96-7A5A1A9EF99A}" srcOrd="0" destOrd="0" presId="urn:microsoft.com/office/officeart/2005/8/layout/hChevron3"/>
    <dgm:cxn modelId="{4F344997-2377-468C-B04C-42BA120C6180}" type="presOf" srcId="{706BF272-E2D7-4051-8A36-C20F2D3E3E0B}" destId="{FB596B64-8C8A-4B0F-98BC-63E21FE7A94A}" srcOrd="0" destOrd="0" presId="urn:microsoft.com/office/officeart/2005/8/layout/hChevron3"/>
    <dgm:cxn modelId="{F8F3D99D-9479-468D-A5E3-6477797BD547}" srcId="{FECC9C64-0BB5-4B1B-9D15-D6EFC0463252}" destId="{E1A60325-FB40-4E5F-B43B-03F7BA6E4162}" srcOrd="0" destOrd="0" parTransId="{9FCFEC95-A338-43D7-8CB2-F6FD063DE3EB}" sibTransId="{DC8A886B-520D-485E-92D6-43BB9734E59C}"/>
    <dgm:cxn modelId="{E4E96ABB-A15A-444D-9CF8-73D1EFA69F5A}" srcId="{FECC9C64-0BB5-4B1B-9D15-D6EFC0463252}" destId="{8E832DE5-22FB-466F-9F2E-89D9DAF2D35A}" srcOrd="3" destOrd="0" parTransId="{7F7BC0BD-7BD0-419A-AC20-A7BED280DFD1}" sibTransId="{CCB6C7D5-9F59-4DC0-80EA-0EAA24263178}"/>
    <dgm:cxn modelId="{A18885C4-B5C7-4DE3-9736-BA8AC20C59EB}" srcId="{FECC9C64-0BB5-4B1B-9D15-D6EFC0463252}" destId="{838ABEF6-58F0-414D-A269-B7B93F2BCF29}" srcOrd="6" destOrd="0" parTransId="{0268C942-10ED-44A1-8B81-FB642C1E3E51}" sibTransId="{98D72E6A-1EBC-4740-85B6-4D033CF507D9}"/>
    <dgm:cxn modelId="{7B2A71C5-9322-4F79-A626-7DDF64BABD63}" srcId="{FECC9C64-0BB5-4B1B-9D15-D6EFC0463252}" destId="{706BF272-E2D7-4051-8A36-C20F2D3E3E0B}" srcOrd="1" destOrd="0" parTransId="{87A8F4D8-F52B-4E99-95A4-04FD87FC24EF}" sibTransId="{FAB15A80-8FEC-4E60-9E5F-4617A5C8E88A}"/>
    <dgm:cxn modelId="{DD77EACB-9ADE-4B13-935C-5832E851A0ED}" type="presOf" srcId="{838ABEF6-58F0-414D-A269-B7B93F2BCF29}" destId="{150FFEC7-5750-4133-8A0E-DF30E9E96460}" srcOrd="0" destOrd="0" presId="urn:microsoft.com/office/officeart/2005/8/layout/hChevron3"/>
    <dgm:cxn modelId="{072EB8D4-9EAE-4362-80E4-A286CBA57817}" type="presOf" srcId="{3FA7A3AB-E52C-4B45-BA56-85BF5C69BF5B}" destId="{FB7B0327-CDD4-40AE-9B7F-4C10DF32BFB6}" srcOrd="0" destOrd="0" presId="urn:microsoft.com/office/officeart/2005/8/layout/hChevron3"/>
    <dgm:cxn modelId="{5CDE57EF-2F3E-4B28-B590-2D3FEC1E2F3C}" srcId="{FECC9C64-0BB5-4B1B-9D15-D6EFC0463252}" destId="{D64CCF78-3A5F-4C9A-9D0E-AB831C00A294}" srcOrd="4" destOrd="0" parTransId="{8BBD4992-2D3B-4740-B716-A47B0A1E7DED}" sibTransId="{CBCCE723-A9E9-4FA1-BF52-2FAFAFD2B393}"/>
    <dgm:cxn modelId="{5B54BEEF-AAE2-48F3-8651-1394895166EE}" type="presOf" srcId="{D64CCF78-3A5F-4C9A-9D0E-AB831C00A294}" destId="{3CE66275-5EFA-49BD-98F8-6C7C712576A4}" srcOrd="0" destOrd="0" presId="urn:microsoft.com/office/officeart/2005/8/layout/hChevron3"/>
    <dgm:cxn modelId="{D9B404F0-7046-477A-AEAC-A26DBCA6BB73}" srcId="{FECC9C64-0BB5-4B1B-9D15-D6EFC0463252}" destId="{B47375C3-69C5-4F8A-B67A-2E737A7BFA51}" srcOrd="2" destOrd="0" parTransId="{A4F55037-F9D6-433E-B47B-C41B53E38826}" sibTransId="{1A6566E1-4E9C-457E-A638-A0885D03ABB3}"/>
    <dgm:cxn modelId="{D70288CC-3783-4954-8F23-06D2DA1A8B36}" type="presParOf" srcId="{EF38C89E-7C46-462A-AD56-87F1E55F543B}" destId="{540F4113-13CF-4D24-A22B-2E49AE716C1D}" srcOrd="0" destOrd="0" presId="urn:microsoft.com/office/officeart/2005/8/layout/hChevron3"/>
    <dgm:cxn modelId="{F6B3C2AD-857B-41AD-A93D-6F055812049C}" type="presParOf" srcId="{EF38C89E-7C46-462A-AD56-87F1E55F543B}" destId="{9F6202B1-655D-468C-B414-BBD6DA0614BC}" srcOrd="1" destOrd="0" presId="urn:microsoft.com/office/officeart/2005/8/layout/hChevron3"/>
    <dgm:cxn modelId="{FBE7D0AC-7659-4CE7-887B-8A9FBD863E5F}" type="presParOf" srcId="{EF38C89E-7C46-462A-AD56-87F1E55F543B}" destId="{FB596B64-8C8A-4B0F-98BC-63E21FE7A94A}" srcOrd="2" destOrd="0" presId="urn:microsoft.com/office/officeart/2005/8/layout/hChevron3"/>
    <dgm:cxn modelId="{BB72E69F-1691-483F-9510-4AA93857F0E2}" type="presParOf" srcId="{EF38C89E-7C46-462A-AD56-87F1E55F543B}" destId="{94C6869E-53B1-4F0F-96DC-6FCA23D5B1AA}" srcOrd="3" destOrd="0" presId="urn:microsoft.com/office/officeart/2005/8/layout/hChevron3"/>
    <dgm:cxn modelId="{4AC561BA-5013-43D5-A14A-C0F54142C8C2}" type="presParOf" srcId="{EF38C89E-7C46-462A-AD56-87F1E55F543B}" destId="{807337F5-8A7D-4DBA-B40B-98B48A236B9D}" srcOrd="4" destOrd="0" presId="urn:microsoft.com/office/officeart/2005/8/layout/hChevron3"/>
    <dgm:cxn modelId="{399FEF08-5D42-4059-BF2A-128B828286E8}" type="presParOf" srcId="{EF38C89E-7C46-462A-AD56-87F1E55F543B}" destId="{4E1FC0DF-7460-46B9-9DFF-40DC957DA206}" srcOrd="5" destOrd="0" presId="urn:microsoft.com/office/officeart/2005/8/layout/hChevron3"/>
    <dgm:cxn modelId="{90BAE65E-0501-4FD6-B83E-C9C47D29CC6F}" type="presParOf" srcId="{EF38C89E-7C46-462A-AD56-87F1E55F543B}" destId="{15CB2D1C-F277-4B21-AE96-7A5A1A9EF99A}" srcOrd="6" destOrd="0" presId="urn:microsoft.com/office/officeart/2005/8/layout/hChevron3"/>
    <dgm:cxn modelId="{77409B0C-BAE4-4AFD-9808-CF1A4E01F55B}" type="presParOf" srcId="{EF38C89E-7C46-462A-AD56-87F1E55F543B}" destId="{2299FE1E-7645-4CBD-9B5C-515FE9792223}" srcOrd="7" destOrd="0" presId="urn:microsoft.com/office/officeart/2005/8/layout/hChevron3"/>
    <dgm:cxn modelId="{AED1F808-8E53-41B6-9A98-BECB32F4AE54}" type="presParOf" srcId="{EF38C89E-7C46-462A-AD56-87F1E55F543B}" destId="{3CE66275-5EFA-49BD-98F8-6C7C712576A4}" srcOrd="8" destOrd="0" presId="urn:microsoft.com/office/officeart/2005/8/layout/hChevron3"/>
    <dgm:cxn modelId="{259A97AC-F8D2-4B05-9ECA-D84AB0E506CE}" type="presParOf" srcId="{EF38C89E-7C46-462A-AD56-87F1E55F543B}" destId="{543154A7-2A26-4109-9372-4EE759D8C2A4}" srcOrd="9" destOrd="0" presId="urn:microsoft.com/office/officeart/2005/8/layout/hChevron3"/>
    <dgm:cxn modelId="{D3BBD818-6F55-46EE-870A-54064E8849AC}" type="presParOf" srcId="{EF38C89E-7C46-462A-AD56-87F1E55F543B}" destId="{FB7B0327-CDD4-40AE-9B7F-4C10DF32BFB6}" srcOrd="10" destOrd="0" presId="urn:microsoft.com/office/officeart/2005/8/layout/hChevron3"/>
    <dgm:cxn modelId="{1D9A38D4-AB12-422C-9FA4-EB72836E1E86}" type="presParOf" srcId="{EF38C89E-7C46-462A-AD56-87F1E55F543B}" destId="{63D9699B-E4BA-4155-9EEB-D51767AD5A7C}" srcOrd="11" destOrd="0" presId="urn:microsoft.com/office/officeart/2005/8/layout/hChevron3"/>
    <dgm:cxn modelId="{09C3038D-7744-4A61-B1AD-8C668538E46D}" type="presParOf" srcId="{EF38C89E-7C46-462A-AD56-87F1E55F543B}" destId="{150FFEC7-5750-4133-8A0E-DF30E9E9646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85024-8E24-40CD-822C-4EEB8BAAFDE0}">
      <dsp:nvSpPr>
        <dsp:cNvPr id="0" name=""/>
        <dsp:cNvSpPr/>
      </dsp:nvSpPr>
      <dsp:spPr>
        <a:xfrm>
          <a:off x="1719" y="130254"/>
          <a:ext cx="2023349" cy="80933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Genotype</a:t>
          </a:r>
        </a:p>
      </dsp:txBody>
      <dsp:txXfrm>
        <a:off x="1719" y="130254"/>
        <a:ext cx="1821014" cy="809339"/>
      </dsp:txXfrm>
    </dsp:sp>
    <dsp:sp modelId="{1E4485DA-08CD-4A27-AE65-EF0F756CB02D}">
      <dsp:nvSpPr>
        <dsp:cNvPr id="0" name=""/>
        <dsp:cNvSpPr/>
      </dsp:nvSpPr>
      <dsp:spPr>
        <a:xfrm>
          <a:off x="1620398" y="130254"/>
          <a:ext cx="2023349" cy="809339"/>
        </a:xfrm>
        <a:prstGeom prst="chevron">
          <a:avLst/>
        </a:prstGeom>
        <a:solidFill>
          <a:schemeClr val="accent4">
            <a:hueOff val="-128534"/>
            <a:satOff val="-1320"/>
            <a:lumOff val="48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DNA</a:t>
          </a:r>
        </a:p>
      </dsp:txBody>
      <dsp:txXfrm>
        <a:off x="2025068" y="130254"/>
        <a:ext cx="1214010" cy="809339"/>
      </dsp:txXfrm>
    </dsp:sp>
    <dsp:sp modelId="{C5C6FF61-F3DD-4EE7-82D9-3A86E8184125}">
      <dsp:nvSpPr>
        <dsp:cNvPr id="0" name=""/>
        <dsp:cNvSpPr/>
      </dsp:nvSpPr>
      <dsp:spPr>
        <a:xfrm>
          <a:off x="3239078" y="130254"/>
          <a:ext cx="2023349" cy="809339"/>
        </a:xfrm>
        <a:prstGeom prst="chevron">
          <a:avLst/>
        </a:prstGeom>
        <a:solidFill>
          <a:schemeClr val="accent4">
            <a:hueOff val="-257068"/>
            <a:satOff val="-2639"/>
            <a:lumOff val="9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RNA</a:t>
          </a:r>
        </a:p>
      </dsp:txBody>
      <dsp:txXfrm>
        <a:off x="3643748" y="130254"/>
        <a:ext cx="1214010" cy="809339"/>
      </dsp:txXfrm>
    </dsp:sp>
    <dsp:sp modelId="{8B11B9A6-66B0-4FE7-9157-CDB07D9B75DD}">
      <dsp:nvSpPr>
        <dsp:cNvPr id="0" name=""/>
        <dsp:cNvSpPr/>
      </dsp:nvSpPr>
      <dsp:spPr>
        <a:xfrm>
          <a:off x="4857757" y="130254"/>
          <a:ext cx="2023349" cy="809339"/>
        </a:xfrm>
        <a:prstGeom prst="chevron">
          <a:avLst/>
        </a:prstGeom>
        <a:solidFill>
          <a:schemeClr val="accent4">
            <a:hueOff val="-385601"/>
            <a:satOff val="-3959"/>
            <a:lumOff val="1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Protein</a:t>
          </a:r>
        </a:p>
      </dsp:txBody>
      <dsp:txXfrm>
        <a:off x="5262427" y="130254"/>
        <a:ext cx="1214010" cy="809339"/>
      </dsp:txXfrm>
    </dsp:sp>
    <dsp:sp modelId="{C27EDB58-4AE8-4262-B6E8-9CB55FC2A878}">
      <dsp:nvSpPr>
        <dsp:cNvPr id="0" name=""/>
        <dsp:cNvSpPr/>
      </dsp:nvSpPr>
      <dsp:spPr>
        <a:xfrm>
          <a:off x="6476436" y="130254"/>
          <a:ext cx="2023349" cy="809339"/>
        </a:xfrm>
        <a:prstGeom prst="chevron">
          <a:avLst/>
        </a:prstGeom>
        <a:solidFill>
          <a:schemeClr val="accent4">
            <a:hueOff val="-514135"/>
            <a:satOff val="-5279"/>
            <a:lumOff val="193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Metabolite</a:t>
          </a:r>
        </a:p>
      </dsp:txBody>
      <dsp:txXfrm>
        <a:off x="6881106" y="130254"/>
        <a:ext cx="1214010" cy="809339"/>
      </dsp:txXfrm>
    </dsp:sp>
    <dsp:sp modelId="{81DECF8F-EFA1-429F-A659-751D90D24B29}">
      <dsp:nvSpPr>
        <dsp:cNvPr id="0" name=""/>
        <dsp:cNvSpPr/>
      </dsp:nvSpPr>
      <dsp:spPr>
        <a:xfrm>
          <a:off x="8095116" y="130254"/>
          <a:ext cx="2023349" cy="809339"/>
        </a:xfrm>
        <a:prstGeom prst="chevron">
          <a:avLst/>
        </a:prstGeom>
        <a:solidFill>
          <a:schemeClr val="accent4">
            <a:hueOff val="-642669"/>
            <a:satOff val="-6598"/>
            <a:lumOff val="2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Flux</a:t>
          </a:r>
        </a:p>
      </dsp:txBody>
      <dsp:txXfrm>
        <a:off x="8499786" y="130254"/>
        <a:ext cx="1214010" cy="809339"/>
      </dsp:txXfrm>
    </dsp:sp>
    <dsp:sp modelId="{35054E1E-6C23-43F3-B354-28CE22B52BFC}">
      <dsp:nvSpPr>
        <dsp:cNvPr id="0" name=""/>
        <dsp:cNvSpPr/>
      </dsp:nvSpPr>
      <dsp:spPr>
        <a:xfrm>
          <a:off x="9713795" y="130254"/>
          <a:ext cx="2023349" cy="809339"/>
        </a:xfrm>
        <a:prstGeom prst="chevron">
          <a:avLst/>
        </a:prstGeom>
        <a:solidFill>
          <a:schemeClr val="accent4">
            <a:hueOff val="-771203"/>
            <a:satOff val="-7918"/>
            <a:lumOff val="2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Phenotype</a:t>
          </a:r>
        </a:p>
      </dsp:txBody>
      <dsp:txXfrm>
        <a:off x="10118465" y="130254"/>
        <a:ext cx="1214010" cy="809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F4113-13CF-4D24-A22B-2E49AE716C1D}">
      <dsp:nvSpPr>
        <dsp:cNvPr id="0" name=""/>
        <dsp:cNvSpPr/>
      </dsp:nvSpPr>
      <dsp:spPr>
        <a:xfrm>
          <a:off x="1719" y="485992"/>
          <a:ext cx="2023349" cy="80933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Genomics</a:t>
          </a:r>
          <a:endParaRPr lang="en-IN" sz="1200" kern="1200"/>
        </a:p>
      </dsp:txBody>
      <dsp:txXfrm>
        <a:off x="1719" y="485992"/>
        <a:ext cx="1821014" cy="809339"/>
      </dsp:txXfrm>
    </dsp:sp>
    <dsp:sp modelId="{FB596B64-8C8A-4B0F-98BC-63E21FE7A94A}">
      <dsp:nvSpPr>
        <dsp:cNvPr id="0" name=""/>
        <dsp:cNvSpPr/>
      </dsp:nvSpPr>
      <dsp:spPr>
        <a:xfrm>
          <a:off x="1620398" y="485992"/>
          <a:ext cx="2023349" cy="809339"/>
        </a:xfrm>
        <a:prstGeom prst="chevron">
          <a:avLst/>
        </a:prstGeom>
        <a:solidFill>
          <a:schemeClr val="accent4">
            <a:hueOff val="-128534"/>
            <a:satOff val="-1320"/>
            <a:lumOff val="48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Epigenomics</a:t>
          </a:r>
          <a:endParaRPr lang="en-IN" sz="1200" kern="1200"/>
        </a:p>
      </dsp:txBody>
      <dsp:txXfrm>
        <a:off x="2025068" y="485992"/>
        <a:ext cx="1214010" cy="809339"/>
      </dsp:txXfrm>
    </dsp:sp>
    <dsp:sp modelId="{807337F5-8A7D-4DBA-B40B-98B48A236B9D}">
      <dsp:nvSpPr>
        <dsp:cNvPr id="0" name=""/>
        <dsp:cNvSpPr/>
      </dsp:nvSpPr>
      <dsp:spPr>
        <a:xfrm>
          <a:off x="3239078" y="485992"/>
          <a:ext cx="2023349" cy="809339"/>
        </a:xfrm>
        <a:prstGeom prst="chevron">
          <a:avLst/>
        </a:prstGeom>
        <a:solidFill>
          <a:schemeClr val="accent4">
            <a:hueOff val="-257068"/>
            <a:satOff val="-2639"/>
            <a:lumOff val="96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Transcriptomics</a:t>
          </a:r>
          <a:endParaRPr lang="en-IN" sz="1200" kern="1200"/>
        </a:p>
      </dsp:txBody>
      <dsp:txXfrm>
        <a:off x="3643748" y="485992"/>
        <a:ext cx="1214010" cy="809339"/>
      </dsp:txXfrm>
    </dsp:sp>
    <dsp:sp modelId="{15CB2D1C-F277-4B21-AE96-7A5A1A9EF99A}">
      <dsp:nvSpPr>
        <dsp:cNvPr id="0" name=""/>
        <dsp:cNvSpPr/>
      </dsp:nvSpPr>
      <dsp:spPr>
        <a:xfrm>
          <a:off x="4857757" y="485992"/>
          <a:ext cx="2023349" cy="809339"/>
        </a:xfrm>
        <a:prstGeom prst="chevron">
          <a:avLst/>
        </a:prstGeom>
        <a:solidFill>
          <a:schemeClr val="accent4">
            <a:hueOff val="-385601"/>
            <a:satOff val="-3959"/>
            <a:lumOff val="1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Proteomics</a:t>
          </a:r>
          <a:endParaRPr lang="en-IN" sz="1200" kern="1200"/>
        </a:p>
      </dsp:txBody>
      <dsp:txXfrm>
        <a:off x="5262427" y="485992"/>
        <a:ext cx="1214010" cy="809339"/>
      </dsp:txXfrm>
    </dsp:sp>
    <dsp:sp modelId="{3CE66275-5EFA-49BD-98F8-6C7C712576A4}">
      <dsp:nvSpPr>
        <dsp:cNvPr id="0" name=""/>
        <dsp:cNvSpPr/>
      </dsp:nvSpPr>
      <dsp:spPr>
        <a:xfrm>
          <a:off x="6476436" y="485992"/>
          <a:ext cx="2023349" cy="809339"/>
        </a:xfrm>
        <a:prstGeom prst="chevron">
          <a:avLst/>
        </a:prstGeom>
        <a:solidFill>
          <a:schemeClr val="accent4">
            <a:hueOff val="-514135"/>
            <a:satOff val="-5279"/>
            <a:lumOff val="193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Metabolomics</a:t>
          </a:r>
          <a:endParaRPr lang="en-IN" sz="1200" kern="1200"/>
        </a:p>
      </dsp:txBody>
      <dsp:txXfrm>
        <a:off x="6881106" y="485992"/>
        <a:ext cx="1214010" cy="809339"/>
      </dsp:txXfrm>
    </dsp:sp>
    <dsp:sp modelId="{FB7B0327-CDD4-40AE-9B7F-4C10DF32BFB6}">
      <dsp:nvSpPr>
        <dsp:cNvPr id="0" name=""/>
        <dsp:cNvSpPr/>
      </dsp:nvSpPr>
      <dsp:spPr>
        <a:xfrm>
          <a:off x="8095116" y="485992"/>
          <a:ext cx="2023349" cy="809339"/>
        </a:xfrm>
        <a:prstGeom prst="chevron">
          <a:avLst/>
        </a:prstGeom>
        <a:solidFill>
          <a:schemeClr val="accent4">
            <a:hueOff val="-642669"/>
            <a:satOff val="-6598"/>
            <a:lumOff val="241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/>
            <a:t>Fluxomics</a:t>
          </a:r>
          <a:endParaRPr lang="en-IN" sz="1200" kern="1200"/>
        </a:p>
      </dsp:txBody>
      <dsp:txXfrm>
        <a:off x="8499786" y="485992"/>
        <a:ext cx="1214010" cy="809339"/>
      </dsp:txXfrm>
    </dsp:sp>
    <dsp:sp modelId="{150FFEC7-5750-4133-8A0E-DF30E9E96460}">
      <dsp:nvSpPr>
        <dsp:cNvPr id="0" name=""/>
        <dsp:cNvSpPr/>
      </dsp:nvSpPr>
      <dsp:spPr>
        <a:xfrm>
          <a:off x="9713795" y="485992"/>
          <a:ext cx="2023349" cy="809339"/>
        </a:xfrm>
        <a:prstGeom prst="chevron">
          <a:avLst/>
        </a:prstGeom>
        <a:solidFill>
          <a:schemeClr val="accent4">
            <a:hueOff val="-771203"/>
            <a:satOff val="-7918"/>
            <a:lumOff val="2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Phenomics</a:t>
          </a:r>
          <a:endParaRPr lang="en-IN" sz="1200" kern="1200"/>
        </a:p>
      </dsp:txBody>
      <dsp:txXfrm>
        <a:off x="10118465" y="485992"/>
        <a:ext cx="1214010" cy="809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F43FD-44DA-4239-B772-A6AFAFE93BCF}" type="datetimeFigureOut">
              <a:rPr lang="en-IN" smtClean="0"/>
              <a:t>09-06-2025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DD455-3210-41E7-8950-5E4BD2E98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9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7DD455-3210-41E7-8950-5E4BD2E980C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06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6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5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6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7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6/9/2025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6/9/2025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6/9/2025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8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6/9/2025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9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blast.ncbi.nlm.nih.gov/Blast.cg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03444-D669-92BB-08A1-35252FCBF1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31992" y="4800185"/>
            <a:ext cx="5797882" cy="1785690"/>
          </a:xfrm>
        </p:spPr>
        <p:txBody>
          <a:bodyPr anchor="t">
            <a:normAutofit/>
          </a:bodyPr>
          <a:lstStyle/>
          <a:p>
            <a:r>
              <a:rPr lang="en-US" sz="2200" b="1">
                <a:solidFill>
                  <a:schemeClr val="tx2"/>
                </a:solidFill>
              </a:rPr>
              <a:t>Dr. Asha Vijayan</a:t>
            </a:r>
          </a:p>
          <a:p>
            <a:r>
              <a:rPr lang="en-US" sz="2200">
                <a:solidFill>
                  <a:schemeClr val="tx2"/>
                </a:solidFill>
              </a:rPr>
              <a:t>Assistant Professor(</a:t>
            </a:r>
            <a:r>
              <a:rPr lang="en-US" sz="2200" err="1">
                <a:solidFill>
                  <a:schemeClr val="tx2"/>
                </a:solidFill>
              </a:rPr>
              <a:t>Sl.Gr</a:t>
            </a:r>
            <a:r>
              <a:rPr lang="en-US" sz="2200">
                <a:solidFill>
                  <a:schemeClr val="tx2"/>
                </a:solidFill>
              </a:rPr>
              <a:t>.)</a:t>
            </a:r>
            <a:endParaRPr lang="en-IN" sz="220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7CF90-8BD2-0D91-2BD3-78754BF14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0894"/>
            <a:ext cx="6796333" cy="266700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chemeClr val="tx2"/>
                </a:solidFill>
              </a:rPr>
              <a:t>The Data Backbone of Modern Biology: </a:t>
            </a:r>
            <a:br>
              <a:rPr lang="en-US" sz="3700">
                <a:solidFill>
                  <a:schemeClr val="tx2"/>
                </a:solidFill>
              </a:rPr>
            </a:br>
            <a:r>
              <a:rPr lang="en-US" sz="2400">
                <a:solidFill>
                  <a:schemeClr val="tx2"/>
                </a:solidFill>
              </a:rPr>
              <a:t>An Overview of Bioinformatics Resources</a:t>
            </a:r>
            <a:endParaRPr lang="en-IN" sz="2400">
              <a:solidFill>
                <a:schemeClr val="tx2"/>
              </a:solidFill>
            </a:endParaRPr>
          </a:p>
        </p:txBody>
      </p:sp>
      <p:pic>
        <p:nvPicPr>
          <p:cNvPr id="5" name="Picture 4" descr="Amrita Mind Brain Center - Amrita Vishwa Vidyapeetham">
            <a:extLst>
              <a:ext uri="{FF2B5EF4-FFF2-40B4-BE49-F238E27FC236}">
                <a16:creationId xmlns:a16="http://schemas.microsoft.com/office/drawing/2014/main" id="{1E7CA137-1C79-7833-9314-CAEEA7D70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38" y="5747871"/>
            <a:ext cx="3989278" cy="7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4E1D4-B126-4693-E014-A90DC5D67663}"/>
              </a:ext>
            </a:extLst>
          </p:cNvPr>
          <p:cNvSpPr txBox="1"/>
          <p:nvPr/>
        </p:nvSpPr>
        <p:spPr>
          <a:xfrm>
            <a:off x="10591800" y="6275905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10-06-2025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0A74C-A3A3-3A46-B801-446F34DFA719}"/>
              </a:ext>
            </a:extLst>
          </p:cNvPr>
          <p:cNvSpPr txBox="1"/>
          <p:nvPr/>
        </p:nvSpPr>
        <p:spPr>
          <a:xfrm>
            <a:off x="345987" y="6466257"/>
            <a:ext cx="611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4375"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mindbrain@amrita.edu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9E37A-A7DB-F7A9-94BD-F7EA954E6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971" y="638734"/>
            <a:ext cx="4818530" cy="48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8FD3-5BA2-BAC7-B5A0-3C939A3C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099"/>
            <a:ext cx="10515600" cy="771122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Structure data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4098" name="Picture 2" descr="Welcome to Protein Crystallography Lab, IIT Bombay">
            <a:extLst>
              <a:ext uri="{FF2B5EF4-FFF2-40B4-BE49-F238E27FC236}">
                <a16:creationId xmlns:a16="http://schemas.microsoft.com/office/drawing/2014/main" id="{CCDB1354-8757-68ED-C5E3-A894B5CE3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546" y="1222958"/>
            <a:ext cx="3039184" cy="209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tein labeling strategies for liquid-state NMR spectroscopy using  cell-free synthesis - ScienceDirect">
            <a:extLst>
              <a:ext uri="{FF2B5EF4-FFF2-40B4-BE49-F238E27FC236}">
                <a16:creationId xmlns:a16="http://schemas.microsoft.com/office/drawing/2014/main" id="{0ABA12FB-0658-9123-C377-758B6DE32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5" y="3868859"/>
            <a:ext cx="6338180" cy="19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teps for protein structure determination by using Cryo-electron... |  Download Scientific Diagram">
            <a:extLst>
              <a:ext uri="{FF2B5EF4-FFF2-40B4-BE49-F238E27FC236}">
                <a16:creationId xmlns:a16="http://schemas.microsoft.com/office/drawing/2014/main" id="{31B65F63-12C6-0EA0-2EDC-4ACB7F2AFA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865" y="3889953"/>
            <a:ext cx="5529051" cy="189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xplainer: What is an X-ray free-electron laser? | SLAC National  Accelerator Laboratory">
            <a:extLst>
              <a:ext uri="{FF2B5EF4-FFF2-40B4-BE49-F238E27FC236}">
                <a16:creationId xmlns:a16="http://schemas.microsoft.com/office/drawing/2014/main" id="{80F7412E-8562-44C2-E3CF-99E8318CC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85" y="1244585"/>
            <a:ext cx="4183025" cy="191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close up of a watch&#10;&#10;Description generated with high confidence">
            <a:extLst>
              <a:ext uri="{FF2B5EF4-FFF2-40B4-BE49-F238E27FC236}">
                <a16:creationId xmlns:a16="http://schemas.microsoft.com/office/drawing/2014/main" id="{D67CD3AD-02E2-84AE-A778-1EA288795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489" y="1248889"/>
            <a:ext cx="2919856" cy="20313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A348E0-13C2-1761-3145-542C0A98FCC4}"/>
              </a:ext>
            </a:extLst>
          </p:cNvPr>
          <p:cNvSpPr txBox="1">
            <a:spLocks/>
          </p:cNvSpPr>
          <p:nvPr/>
        </p:nvSpPr>
        <p:spPr>
          <a:xfrm>
            <a:off x="139578" y="846606"/>
            <a:ext cx="2953246" cy="689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/>
              <a:t>Xray Free Electron Laser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BEB6D-1F9A-C842-9CC0-B6DA3A6F1DE3}"/>
              </a:ext>
            </a:extLst>
          </p:cNvPr>
          <p:cNvSpPr txBox="1"/>
          <p:nvPr/>
        </p:nvSpPr>
        <p:spPr>
          <a:xfrm>
            <a:off x="33618" y="5931802"/>
            <a:ext cx="12135971" cy="89539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000"/>
              <a:t>https://www.bio.iitb.ac.in/~pbhaumik/</a:t>
            </a:r>
          </a:p>
          <a:p>
            <a:r>
              <a:rPr lang="en-IN" sz="1000"/>
              <a:t>https://www.researchgate.net/publication/371470858_Prediction_of_the_molecular_structure_of_Bacillolysin_produced_by_Bacillus_thuringiensis_partial_fulfilment_of_the_requirements_for_the_degree_of_Bachelor%27s_in_Biology</a:t>
            </a:r>
          </a:p>
          <a:p>
            <a:r>
              <a:rPr lang="en-IN" sz="1000"/>
              <a:t>https://www6.slac.stanford.edu/research/slac-science-explained/xfels</a:t>
            </a:r>
          </a:p>
          <a:p>
            <a:r>
              <a:rPr lang="en-IN" sz="1000"/>
              <a:t>https://pdb101.rcsb.org/learn/guide-to-understanding-pdb-data/methods-for-determining-structure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5A157A-52DF-CB66-3B61-E597FB09840B}"/>
              </a:ext>
            </a:extLst>
          </p:cNvPr>
          <p:cNvSpPr txBox="1">
            <a:spLocks/>
          </p:cNvSpPr>
          <p:nvPr/>
        </p:nvSpPr>
        <p:spPr>
          <a:xfrm>
            <a:off x="8023660" y="845020"/>
            <a:ext cx="3028290" cy="48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/>
              <a:t>X-ray Crystallography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D4D3-E8E7-A18A-A35D-342F8A6FF137}"/>
              </a:ext>
            </a:extLst>
          </p:cNvPr>
          <p:cNvSpPr txBox="1">
            <a:spLocks/>
          </p:cNvSpPr>
          <p:nvPr/>
        </p:nvSpPr>
        <p:spPr>
          <a:xfrm>
            <a:off x="145062" y="3468058"/>
            <a:ext cx="1164321" cy="49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u="sng"/>
              <a:t>NMR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1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D217-7C74-D532-219D-973F027F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13" y="217431"/>
            <a:ext cx="10515600" cy="49399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Expression data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CA13-2F79-EA5D-2A3E-D130FA683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64" y="1623652"/>
            <a:ext cx="8053362" cy="4195763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Reporter gene</a:t>
            </a:r>
          </a:p>
          <a:p>
            <a:r>
              <a:rPr lang="en-IN"/>
              <a:t>Western blot</a:t>
            </a:r>
          </a:p>
          <a:p>
            <a:r>
              <a:rPr lang="en-IN"/>
              <a:t>Microarray </a:t>
            </a:r>
          </a:p>
          <a:p>
            <a:r>
              <a:rPr lang="en-IN"/>
              <a:t>RNA </a:t>
            </a:r>
            <a:r>
              <a:rPr lang="en-IN" err="1"/>
              <a:t>Seq</a:t>
            </a:r>
            <a:endParaRPr lang="en-IN"/>
          </a:p>
          <a:p>
            <a:r>
              <a:rPr lang="en-IN"/>
              <a:t>Tiling arrays</a:t>
            </a:r>
          </a:p>
          <a:p>
            <a:r>
              <a:rPr lang="en-IN"/>
              <a:t>Fluorescent in situ hybridization (FISH)</a:t>
            </a:r>
          </a:p>
          <a:p>
            <a:r>
              <a:rPr lang="en-IN"/>
              <a:t>Reverse transcription polymerase chain reaction (RT-PCR)</a:t>
            </a:r>
          </a:p>
          <a:p>
            <a:r>
              <a:rPr lang="en-IN"/>
              <a:t>Serial Analysis of Gene Expression (SAGE)</a:t>
            </a:r>
          </a:p>
        </p:txBody>
      </p:sp>
      <p:pic>
        <p:nvPicPr>
          <p:cNvPr id="7" name="Picture 2" descr="Northern blot - Wikipedia">
            <a:extLst>
              <a:ext uri="{FF2B5EF4-FFF2-40B4-BE49-F238E27FC236}">
                <a16:creationId xmlns:a16="http://schemas.microsoft.com/office/drawing/2014/main" id="{12564EF7-792B-EAE5-2B31-502D0F756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124" y="1450756"/>
            <a:ext cx="3122052" cy="260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AE451-3906-FD02-9176-36FA8D444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34" t="1294" r="4286" b="3060"/>
          <a:stretch/>
        </p:blipFill>
        <p:spPr>
          <a:xfrm>
            <a:off x="8321078" y="4055947"/>
            <a:ext cx="3799459" cy="2542354"/>
          </a:xfrm>
          <a:prstGeom prst="rect">
            <a:avLst/>
          </a:prstGeom>
        </p:spPr>
      </p:pic>
      <p:pic>
        <p:nvPicPr>
          <p:cNvPr id="9" name="Picture 4" descr="Trends in microarray analysis | Nature Medicine">
            <a:extLst>
              <a:ext uri="{FF2B5EF4-FFF2-40B4-BE49-F238E27FC236}">
                <a16:creationId xmlns:a16="http://schemas.microsoft.com/office/drawing/2014/main" id="{6E6DD149-14F8-DB7E-18C0-A8E1DD4E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13" y="600132"/>
            <a:ext cx="4967125" cy="336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7F4FE3-A904-F73B-04AB-E014A98DCB92}"/>
              </a:ext>
            </a:extLst>
          </p:cNvPr>
          <p:cNvSpPr txBox="1"/>
          <p:nvPr/>
        </p:nvSpPr>
        <p:spPr>
          <a:xfrm>
            <a:off x="0" y="6208904"/>
            <a:ext cx="6353175" cy="6001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sz="1100"/>
              <a:t>https://en.wikipedia.org/wiki/Northern_blot</a:t>
            </a:r>
          </a:p>
          <a:p>
            <a:r>
              <a:rPr lang="en-IN" sz="1100"/>
              <a:t>https://microbenotes.com/western-blotting-introduction-principle-and-applications/</a:t>
            </a:r>
          </a:p>
          <a:p>
            <a:r>
              <a:rPr lang="en-IN" sz="1100"/>
              <a:t>Stears, R., </a:t>
            </a:r>
            <a:r>
              <a:rPr lang="en-IN" sz="1100" err="1"/>
              <a:t>Martinsky</a:t>
            </a:r>
            <a:r>
              <a:rPr lang="en-IN" sz="1100"/>
              <a:t>, T. &amp; Schena, M. Trends in microarray analysis. Nat Med 9, 140–145 (2003).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622C1-3D93-68F4-2DAF-B8D0BA9F4E98}"/>
              </a:ext>
            </a:extLst>
          </p:cNvPr>
          <p:cNvSpPr txBox="1"/>
          <p:nvPr/>
        </p:nvSpPr>
        <p:spPr>
          <a:xfrm>
            <a:off x="3176587" y="974413"/>
            <a:ext cx="61674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IN" sz="2600">
                <a:solidFill>
                  <a:schemeClr val="bg1"/>
                </a:solidFill>
              </a:rPr>
              <a:t>Northern blot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C0DF20-A81E-9FC2-5C2E-1A7A152480B8}"/>
              </a:ext>
            </a:extLst>
          </p:cNvPr>
          <p:cNvSpPr txBox="1"/>
          <p:nvPr/>
        </p:nvSpPr>
        <p:spPr>
          <a:xfrm>
            <a:off x="6810751" y="90922"/>
            <a:ext cx="18855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</a:pPr>
            <a:r>
              <a:rPr lang="en-IN" sz="2600">
                <a:solidFill>
                  <a:schemeClr val="bg1"/>
                </a:solidFill>
              </a:rPr>
              <a:t>Microarray</a:t>
            </a:r>
          </a:p>
        </p:txBody>
      </p:sp>
    </p:spTree>
    <p:extLst>
      <p:ext uri="{BB962C8B-B14F-4D97-AF65-F5344CB8AC3E}">
        <p14:creationId xmlns:p14="http://schemas.microsoft.com/office/powerpoint/2010/main" val="109029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BC37-7D39-52F0-DD74-3F3A1BD6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94" y="520401"/>
            <a:ext cx="11904527" cy="65341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Protein - Protein Interaction studies for Pathway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5EA0-6E17-70D6-C251-48D58D019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74" y="2084070"/>
            <a:ext cx="3857625" cy="419576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Pull-down assay</a:t>
            </a:r>
          </a:p>
          <a:p>
            <a:r>
              <a:rPr lang="en-US"/>
              <a:t>Far-western blot</a:t>
            </a:r>
          </a:p>
          <a:p>
            <a:r>
              <a:rPr lang="en-US"/>
              <a:t>EMS assay</a:t>
            </a:r>
          </a:p>
          <a:p>
            <a:r>
              <a:rPr lang="en-US"/>
              <a:t>Phage display</a:t>
            </a:r>
          </a:p>
          <a:p>
            <a:r>
              <a:rPr lang="en-US" err="1"/>
              <a:t>Biacore</a:t>
            </a:r>
            <a:endParaRPr lang="en-US"/>
          </a:p>
          <a:p>
            <a:r>
              <a:rPr lang="en-US"/>
              <a:t>Yeast-one hybrid</a:t>
            </a:r>
          </a:p>
          <a:p>
            <a:r>
              <a:rPr lang="en-US"/>
              <a:t>Yeast-two hybrid</a:t>
            </a:r>
          </a:p>
          <a:p>
            <a:r>
              <a:rPr lang="en-US"/>
              <a:t>Yeast-three hybrid</a:t>
            </a:r>
          </a:p>
          <a:p>
            <a:endParaRPr lang="en-IN"/>
          </a:p>
        </p:txBody>
      </p:sp>
      <p:pic>
        <p:nvPicPr>
          <p:cNvPr id="5" name="Picture 4" descr="Glutathione S-transferase (GST) pull-down assay">
            <a:extLst>
              <a:ext uri="{FF2B5EF4-FFF2-40B4-BE49-F238E27FC236}">
                <a16:creationId xmlns:a16="http://schemas.microsoft.com/office/drawing/2014/main" id="{8D850C54-460B-DF19-2D7E-350C7C55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32" y="1845022"/>
            <a:ext cx="4887541" cy="342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72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7F2B-D0E2-3D07-1B40-C1638C85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165561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Image data 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DAE83-6168-E660-3322-9D5672100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262" y="910832"/>
            <a:ext cx="5895063" cy="50238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Magnetic Resonance Imaging (MRI)</a:t>
            </a:r>
          </a:p>
          <a:p>
            <a:r>
              <a:rPr lang="en-US"/>
              <a:t>Transmission Electron Microscopy (TEM)</a:t>
            </a:r>
          </a:p>
          <a:p>
            <a:r>
              <a:rPr lang="en-US"/>
              <a:t>Scanning Electron Microscopy(SEM)</a:t>
            </a:r>
          </a:p>
          <a:p>
            <a:r>
              <a:rPr lang="en-US"/>
              <a:t>Computed Tomography (CT) scan</a:t>
            </a:r>
          </a:p>
          <a:p>
            <a:r>
              <a:rPr lang="en-US"/>
              <a:t>X-ray scan</a:t>
            </a:r>
          </a:p>
          <a:p>
            <a:r>
              <a:rPr lang="en-US"/>
              <a:t>Positron </a:t>
            </a:r>
            <a:r>
              <a:rPr lang="en-US" err="1"/>
              <a:t>Emmision</a:t>
            </a:r>
            <a:r>
              <a:rPr lang="en-US"/>
              <a:t> Tomography</a:t>
            </a:r>
          </a:p>
          <a:p>
            <a:r>
              <a:rPr lang="en-US"/>
              <a:t>Functional Magnetic Resonance Imaging(fMRI)</a:t>
            </a:r>
          </a:p>
          <a:p>
            <a:r>
              <a:rPr lang="en-US"/>
              <a:t>Ultrasound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IN"/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9ED47098-FDC3-57E6-6613-D63757B9D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51" y="230785"/>
            <a:ext cx="5630187" cy="410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igure 1">
            <a:extLst>
              <a:ext uri="{FF2B5EF4-FFF2-40B4-BE49-F238E27FC236}">
                <a16:creationId xmlns:a16="http://schemas.microsoft.com/office/drawing/2014/main" id="{774CF3BA-F49F-580E-6C0B-76611A08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4560357"/>
            <a:ext cx="65246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CE30F-4A3E-BD85-6BA1-FA901CD573CA}"/>
              </a:ext>
            </a:extLst>
          </p:cNvPr>
          <p:cNvSpPr txBox="1"/>
          <p:nvPr/>
        </p:nvSpPr>
        <p:spPr>
          <a:xfrm>
            <a:off x="0" y="6237952"/>
            <a:ext cx="12192000" cy="6001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sz="1100"/>
              <a:t>Ma, J., He, Y., Li, F. et al. Segment anything in medical images. Nat Commun 15, 654 (2024). https://doi.org/10.1038/s41467-024-44824-z</a:t>
            </a:r>
          </a:p>
          <a:p>
            <a:r>
              <a:rPr lang="en-IN" sz="1100" err="1"/>
              <a:t>Kouzehkanan</a:t>
            </a:r>
            <a:r>
              <a:rPr lang="en-IN" sz="1100"/>
              <a:t>, Z.M., </a:t>
            </a:r>
            <a:r>
              <a:rPr lang="en-IN" sz="1100" err="1"/>
              <a:t>Saghari</a:t>
            </a:r>
            <a:r>
              <a:rPr lang="en-IN" sz="1100"/>
              <a:t>, S., Tavakoli, S. et al. A large dataset of white blood cells containing cell locations and types, along with segmented nuclei and cytoplasm. Sci Rep 12, 1123 (2022). https://doi.org/10.1038/s41598-021-04426-x</a:t>
            </a:r>
          </a:p>
        </p:txBody>
      </p:sp>
    </p:spTree>
    <p:extLst>
      <p:ext uri="{BB962C8B-B14F-4D97-AF65-F5344CB8AC3E}">
        <p14:creationId xmlns:p14="http://schemas.microsoft.com/office/powerpoint/2010/main" val="382633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199C-B32C-339F-5AA2-6589DFBF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06" y="201707"/>
            <a:ext cx="10515600" cy="81915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00"/>
                </a:solidFill>
              </a:rPr>
              <a:t>Biological data Resources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E5F8-60CF-F0EB-C6C7-D3D455F92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1" y="1639388"/>
            <a:ext cx="6477000" cy="4852851"/>
          </a:xfrm>
        </p:spPr>
        <p:txBody>
          <a:bodyPr>
            <a:normAutofit/>
          </a:bodyPr>
          <a:lstStyle/>
          <a:p>
            <a:r>
              <a:rPr lang="en-IN"/>
              <a:t>Sequence databases: NCBI, </a:t>
            </a:r>
            <a:r>
              <a:rPr lang="en-IN" err="1"/>
              <a:t>Ensembl</a:t>
            </a:r>
            <a:r>
              <a:rPr lang="en-IN"/>
              <a:t>, DDBJ</a:t>
            </a:r>
          </a:p>
          <a:p>
            <a:r>
              <a:rPr lang="en-IN"/>
              <a:t>Protein databases: </a:t>
            </a:r>
            <a:r>
              <a:rPr lang="en-IN" err="1"/>
              <a:t>UniProt</a:t>
            </a:r>
            <a:r>
              <a:rPr lang="en-IN"/>
              <a:t>, PDB, </a:t>
            </a:r>
            <a:r>
              <a:rPr lang="en-IN" err="1"/>
              <a:t>InterPro</a:t>
            </a:r>
            <a:endParaRPr lang="en-IN"/>
          </a:p>
          <a:p>
            <a:r>
              <a:rPr lang="en-IN"/>
              <a:t>Variation databases: </a:t>
            </a:r>
            <a:r>
              <a:rPr lang="en-IN" err="1"/>
              <a:t>dbSNP</a:t>
            </a:r>
            <a:r>
              <a:rPr lang="en-IN"/>
              <a:t>, </a:t>
            </a:r>
            <a:r>
              <a:rPr lang="en-IN" err="1"/>
              <a:t>ClinVar</a:t>
            </a:r>
            <a:r>
              <a:rPr lang="en-IN"/>
              <a:t>, </a:t>
            </a:r>
            <a:r>
              <a:rPr lang="en-IN" err="1"/>
              <a:t>gnomAD</a:t>
            </a:r>
            <a:endParaRPr lang="en-IN"/>
          </a:p>
          <a:p>
            <a:r>
              <a:rPr lang="en-IN"/>
              <a:t>Pathway databases: KEGG, </a:t>
            </a:r>
            <a:r>
              <a:rPr lang="en-IN" err="1"/>
              <a:t>Reactome</a:t>
            </a:r>
            <a:r>
              <a:rPr lang="en-IN"/>
              <a:t>, </a:t>
            </a:r>
            <a:r>
              <a:rPr lang="en-IN" err="1"/>
              <a:t>WikiPathways</a:t>
            </a:r>
            <a:endParaRPr lang="en-IN"/>
          </a:p>
          <a:p>
            <a:endParaRPr lang="en-IN"/>
          </a:p>
        </p:txBody>
      </p:sp>
      <p:pic>
        <p:nvPicPr>
          <p:cNvPr id="4" name="Picture 2" descr="Bioinformatics database">
            <a:extLst>
              <a:ext uri="{FF2B5EF4-FFF2-40B4-BE49-F238E27FC236}">
                <a16:creationId xmlns:a16="http://schemas.microsoft.com/office/drawing/2014/main" id="{95D4A4FB-D5D6-F7A5-D195-6A76455E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117" y="1691323"/>
            <a:ext cx="5473491" cy="358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73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A3F10-ACBF-1EEB-AA3E-C591EFBD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" y="67235"/>
            <a:ext cx="10515600" cy="62484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Classification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B122C-7423-871A-D23B-87523253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99" y="690548"/>
            <a:ext cx="2247900" cy="54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/>
              <a:t>Primary</a:t>
            </a:r>
            <a:endParaRPr lang="en-IN" sz="2400" u="sng"/>
          </a:p>
        </p:txBody>
      </p:sp>
      <p:pic>
        <p:nvPicPr>
          <p:cNvPr id="4" name="Picture 4" descr="SIB on Twitter: &quot;The SIB #SwissProt Team is at #biocuration2019! Come meet  the experts behind @uniprot KB/#Swiss-Prot, @rhea_db, @SwissLipids  @ViralZone etc. at poster sessions and chat about the annotation of #human,  #fungal,">
            <a:extLst>
              <a:ext uri="{FF2B5EF4-FFF2-40B4-BE49-F238E27FC236}">
                <a16:creationId xmlns:a16="http://schemas.microsoft.com/office/drawing/2014/main" id="{83A5C203-E68A-63C4-4EF5-FB0C3E0F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6" y="4147153"/>
            <a:ext cx="1727308" cy="100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Welcome to PIR [Protein Information Resource]">
            <a:extLst>
              <a:ext uri="{FF2B5EF4-FFF2-40B4-BE49-F238E27FC236}">
                <a16:creationId xmlns:a16="http://schemas.microsoft.com/office/drawing/2014/main" id="{168A2206-62FC-1613-E715-03FACF01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9" y="5643196"/>
            <a:ext cx="3499718" cy="9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CSB Protein Data Bank Advisory Committee Terms of Reference The RCSB PDB  The Research Collaboratory for Struct">
            <a:extLst>
              <a:ext uri="{FF2B5EF4-FFF2-40B4-BE49-F238E27FC236}">
                <a16:creationId xmlns:a16="http://schemas.microsoft.com/office/drawing/2014/main" id="{19412C0E-F25F-B59C-F707-995043DD1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02" y="4681716"/>
            <a:ext cx="2569864" cy="67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EMBL in Norway - Centre for Molecular Medicine Norway">
            <a:extLst>
              <a:ext uri="{FF2B5EF4-FFF2-40B4-BE49-F238E27FC236}">
                <a16:creationId xmlns:a16="http://schemas.microsoft.com/office/drawing/2014/main" id="{FCFDA616-F31D-9220-6FAC-8B59313F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71" y="1256709"/>
            <a:ext cx="2130494" cy="12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Bioinformation and DDBJ Center">
            <a:extLst>
              <a:ext uri="{FF2B5EF4-FFF2-40B4-BE49-F238E27FC236}">
                <a16:creationId xmlns:a16="http://schemas.microsoft.com/office/drawing/2014/main" id="{F5F6A12D-BE12-710E-2B8B-5F054D57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87" y="3501919"/>
            <a:ext cx="2101609" cy="11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Rationale: Conclusions: Method: Results:">
            <a:extLst>
              <a:ext uri="{FF2B5EF4-FFF2-40B4-BE49-F238E27FC236}">
                <a16:creationId xmlns:a16="http://schemas.microsoft.com/office/drawing/2014/main" id="{076580C2-9C29-F490-C62A-2A535D5A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1" y="2839893"/>
            <a:ext cx="2275376" cy="100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04CF729-9B6B-B72E-0EBC-C48026DDB9F6}"/>
              </a:ext>
            </a:extLst>
          </p:cNvPr>
          <p:cNvSpPr txBox="1">
            <a:spLocks/>
          </p:cNvSpPr>
          <p:nvPr/>
        </p:nvSpPr>
        <p:spPr>
          <a:xfrm>
            <a:off x="5125488" y="690548"/>
            <a:ext cx="2247900" cy="527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/>
              <a:t>Secondary</a:t>
            </a:r>
            <a:endParaRPr lang="en-IN" sz="2400" u="sng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86D7D7D-F8C1-29C1-6A19-E5AED40F2976}"/>
              </a:ext>
            </a:extLst>
          </p:cNvPr>
          <p:cNvSpPr txBox="1">
            <a:spLocks/>
          </p:cNvSpPr>
          <p:nvPr/>
        </p:nvSpPr>
        <p:spPr>
          <a:xfrm>
            <a:off x="9805559" y="690548"/>
            <a:ext cx="22479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/>
              <a:t>Composite</a:t>
            </a:r>
            <a:endParaRPr lang="en-IN" sz="2400" u="sng"/>
          </a:p>
        </p:txBody>
      </p:sp>
      <p:pic>
        <p:nvPicPr>
          <p:cNvPr id="12" name="Picture 4" descr="Secondary Databases">
            <a:extLst>
              <a:ext uri="{FF2B5EF4-FFF2-40B4-BE49-F238E27FC236}">
                <a16:creationId xmlns:a16="http://schemas.microsoft.com/office/drawing/2014/main" id="{28E20B9D-E6E6-B10C-1716-C307A3818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2"/>
          <a:stretch/>
        </p:blipFill>
        <p:spPr bwMode="auto">
          <a:xfrm>
            <a:off x="5145431" y="1283937"/>
            <a:ext cx="3781425" cy="155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EGG database logo.gif">
            <a:extLst>
              <a:ext uri="{FF2B5EF4-FFF2-40B4-BE49-F238E27FC236}">
                <a16:creationId xmlns:a16="http://schemas.microsoft.com/office/drawing/2014/main" id="{5DDB86DB-BB0F-0964-A6DD-FD6228370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757" y="1581150"/>
            <a:ext cx="2892333" cy="207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CBI bioinformatics tools: An introduction – UC Berkeley Library Update">
            <a:extLst>
              <a:ext uri="{FF2B5EF4-FFF2-40B4-BE49-F238E27FC236}">
                <a16:creationId xmlns:a16="http://schemas.microsoft.com/office/drawing/2014/main" id="{4C7B8C37-EC95-2B20-95F6-354A87015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988" y="3976804"/>
            <a:ext cx="2633064" cy="11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rimary Databases- Definition, Types, Examples, Uses">
            <a:extLst>
              <a:ext uri="{FF2B5EF4-FFF2-40B4-BE49-F238E27FC236}">
                <a16:creationId xmlns:a16="http://schemas.microsoft.com/office/drawing/2014/main" id="{58D6DB09-CE3B-DEA1-36FE-5C86257D8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4" t="4437" b="43502"/>
          <a:stretch>
            <a:fillRect/>
          </a:stretch>
        </p:blipFill>
        <p:spPr bwMode="auto">
          <a:xfrm>
            <a:off x="2558978" y="1549563"/>
            <a:ext cx="2326452" cy="18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condary Databases - Definition, Types, Examples, Uses - Biology Notes  Online">
            <a:extLst>
              <a:ext uri="{FF2B5EF4-FFF2-40B4-BE49-F238E27FC236}">
                <a16:creationId xmlns:a16="http://schemas.microsoft.com/office/drawing/2014/main" id="{F816B665-666B-62C3-0EC2-92B4219F2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2" b="43611"/>
          <a:stretch>
            <a:fillRect/>
          </a:stretch>
        </p:blipFill>
        <p:spPr bwMode="auto">
          <a:xfrm>
            <a:off x="5274691" y="3033656"/>
            <a:ext cx="3384895" cy="188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88DF01-AADE-A6EF-595B-5D40077C4FAB}"/>
              </a:ext>
            </a:extLst>
          </p:cNvPr>
          <p:cNvCxnSpPr>
            <a:cxnSpLocks/>
          </p:cNvCxnSpPr>
          <p:nvPr/>
        </p:nvCxnSpPr>
        <p:spPr>
          <a:xfrm>
            <a:off x="5002977" y="1581150"/>
            <a:ext cx="0" cy="47440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D09462-EF3B-36A6-E301-8C7FFFA74CFF}"/>
              </a:ext>
            </a:extLst>
          </p:cNvPr>
          <p:cNvCxnSpPr>
            <a:cxnSpLocks/>
          </p:cNvCxnSpPr>
          <p:nvPr/>
        </p:nvCxnSpPr>
        <p:spPr>
          <a:xfrm>
            <a:off x="9136827" y="1520421"/>
            <a:ext cx="0" cy="4589404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153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ology Exams 4 U: Databases and Different types of Biological Databases">
            <a:extLst>
              <a:ext uri="{FF2B5EF4-FFF2-40B4-BE49-F238E27FC236}">
                <a16:creationId xmlns:a16="http://schemas.microsoft.com/office/drawing/2014/main" id="{40E5561D-4CDC-2C83-9913-1D9F8A862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78" y="879530"/>
            <a:ext cx="7309981" cy="556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07DE76-86AA-A546-EE7D-95DFBAB4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34402"/>
            <a:ext cx="10515600" cy="9112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00"/>
                </a:solidFill>
              </a:rPr>
              <a:t>Other Classifications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6F0DE-D99D-0980-EA86-8846A9E68549}"/>
              </a:ext>
            </a:extLst>
          </p:cNvPr>
          <p:cNvSpPr txBox="1"/>
          <p:nvPr/>
        </p:nvSpPr>
        <p:spPr>
          <a:xfrm>
            <a:off x="66675" y="6525009"/>
            <a:ext cx="11925300" cy="2616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sz="1100"/>
              <a:t>https://images.app.goo.gl/HfrXFA5KwA8Ba5tJ7</a:t>
            </a:r>
          </a:p>
        </p:txBody>
      </p:sp>
    </p:spTree>
    <p:extLst>
      <p:ext uri="{BB962C8B-B14F-4D97-AF65-F5344CB8AC3E}">
        <p14:creationId xmlns:p14="http://schemas.microsoft.com/office/powerpoint/2010/main" val="26320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2657-9DEC-0CE8-8156-86CD9859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50005"/>
            <a:ext cx="117729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00"/>
                </a:solidFill>
              </a:rPr>
              <a:t>Virtual labs :</a:t>
            </a:r>
            <a:r>
              <a:rPr lang="en-US" sz="3600" b="0"/>
              <a:t> </a:t>
            </a:r>
            <a:r>
              <a:rPr lang="en-US" sz="3200" b="0"/>
              <a:t>An Initiative of Ministry of Education Under the National Mission on Education through ICT</a:t>
            </a:r>
            <a:endParaRPr lang="en-IN" sz="3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A0AA2-C17B-E761-033E-7078E3E25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909" y="1388324"/>
            <a:ext cx="7157448" cy="48890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2B1CA-26C5-6F9F-E64D-652DB0EB825B}"/>
              </a:ext>
            </a:extLst>
          </p:cNvPr>
          <p:cNvSpPr txBox="1"/>
          <p:nvPr/>
        </p:nvSpPr>
        <p:spPr>
          <a:xfrm>
            <a:off x="48434" y="6272617"/>
            <a:ext cx="1209512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>
                <a:solidFill>
                  <a:schemeClr val="bg1"/>
                </a:solidFill>
              </a:rPr>
              <a:t>https://www.vlab.co.in/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62FF-143B-6818-376E-CD11FB15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71" y="2100775"/>
            <a:ext cx="3922059" cy="1325563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6552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C6-AE53-062B-C007-6FD7E48B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330519"/>
            <a:ext cx="10515600" cy="68482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Sequence alignment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BEF69-6CC7-05BF-31FA-468219F0A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50" y="1213950"/>
            <a:ext cx="2009775" cy="684827"/>
          </a:xfrm>
        </p:spPr>
        <p:txBody>
          <a:bodyPr/>
          <a:lstStyle/>
          <a:p>
            <a:r>
              <a:rPr lang="en-US"/>
              <a:t>Pairwise</a:t>
            </a:r>
            <a:endParaRPr lang="en-I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43E472-EF03-8F5E-71CF-9452AE4CD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44" y="165690"/>
            <a:ext cx="5814226" cy="31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57DE36-EF07-F259-448A-E2C77FC87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0" y="1898777"/>
            <a:ext cx="4182588" cy="105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518574-1F5E-22CB-B44A-8E9396689732}"/>
              </a:ext>
            </a:extLst>
          </p:cNvPr>
          <p:cNvSpPr txBox="1">
            <a:spLocks/>
          </p:cNvSpPr>
          <p:nvPr/>
        </p:nvSpPr>
        <p:spPr>
          <a:xfrm>
            <a:off x="402430" y="3557143"/>
            <a:ext cx="2009775" cy="684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</a:t>
            </a:r>
            <a:endParaRPr lang="en-IN"/>
          </a:p>
        </p:txBody>
      </p:sp>
      <p:pic>
        <p:nvPicPr>
          <p:cNvPr id="8" name="Picture 2" descr="Basic Concept of Multiple Sequence Alignment - Bioinformatics Review">
            <a:extLst>
              <a:ext uri="{FF2B5EF4-FFF2-40B4-BE49-F238E27FC236}">
                <a16:creationId xmlns:a16="http://schemas.microsoft.com/office/drawing/2014/main" id="{A6255D70-AB41-54E4-1D65-7016D1A2F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19" y="4209110"/>
            <a:ext cx="66579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13B72-3814-2B8B-B950-5E608FB3935C}"/>
              </a:ext>
            </a:extLst>
          </p:cNvPr>
          <p:cNvSpPr txBox="1"/>
          <p:nvPr/>
        </p:nvSpPr>
        <p:spPr>
          <a:xfrm>
            <a:off x="66675" y="6525009"/>
            <a:ext cx="11925300" cy="261610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/>
              <a:t>https://www.researchgate.net/publication/333009225_Current_Trends_and_Ongoing_Progress_in_the_Computational_Alignment_of_Biological_Sequences</a:t>
            </a:r>
          </a:p>
        </p:txBody>
      </p:sp>
    </p:spTree>
    <p:extLst>
      <p:ext uri="{BB962C8B-B14F-4D97-AF65-F5344CB8AC3E}">
        <p14:creationId xmlns:p14="http://schemas.microsoft.com/office/powerpoint/2010/main" val="364410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C719-16ED-92AF-EF0D-A6E7A29D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30" y="85897"/>
            <a:ext cx="12125370" cy="75230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Central Dogma in the Data Age:</a:t>
            </a:r>
            <a:r>
              <a:rPr lang="en-US" sz="2400"/>
              <a:t> From Genes to Proteins in a Digital Framework</a:t>
            </a:r>
            <a:endParaRPr lang="en-IN" sz="2400"/>
          </a:p>
        </p:txBody>
      </p:sp>
      <p:pic>
        <p:nvPicPr>
          <p:cNvPr id="4" name="Picture 2" descr="Fig. 1">
            <a:extLst>
              <a:ext uri="{FF2B5EF4-FFF2-40B4-BE49-F238E27FC236}">
                <a16:creationId xmlns:a16="http://schemas.microsoft.com/office/drawing/2014/main" id="{F5834822-2C83-1C15-110F-DD5B00B9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28" y="1480061"/>
            <a:ext cx="7250524" cy="34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17894-36BE-ADD0-4928-D20A90F90B2F}"/>
              </a:ext>
            </a:extLst>
          </p:cNvPr>
          <p:cNvSpPr txBox="1"/>
          <p:nvPr/>
        </p:nvSpPr>
        <p:spPr>
          <a:xfrm>
            <a:off x="0" y="6525882"/>
            <a:ext cx="11867745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Yue, R., Dutta, A. Computational systems biology in disease modeling and control, review and perspectives. </a:t>
            </a:r>
            <a:r>
              <a:rPr lang="en-US" sz="1000" b="0" i="1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npj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Syst Biol Appl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37 (2022). https://doi.org/10.1038/s41540-022-00247-4</a:t>
            </a:r>
            <a:endParaRPr lang="en-I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The Story of Central Dogma">
            <a:extLst>
              <a:ext uri="{FF2B5EF4-FFF2-40B4-BE49-F238E27FC236}">
                <a16:creationId xmlns:a16="http://schemas.microsoft.com/office/drawing/2014/main" id="{6B9DA336-4FAF-0DEA-19F6-9F1C6685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30" y="838200"/>
            <a:ext cx="459105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E0AB-F5B3-DC0E-9E6F-706983BD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411" y="100853"/>
            <a:ext cx="7445189" cy="70104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Next Generation Sequencing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8196" name="Picture 4" descr="An overview of the next generation sequencing (NGS) bioinformatics... |  Download Scientific Diagram">
            <a:extLst>
              <a:ext uri="{FF2B5EF4-FFF2-40B4-BE49-F238E27FC236}">
                <a16:creationId xmlns:a16="http://schemas.microsoft.com/office/drawing/2014/main" id="{F97F92F4-D768-44EE-AEBC-504C3821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858" y="958653"/>
            <a:ext cx="7820025" cy="540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1E45D-33A6-3778-8663-6C78813630DC}"/>
              </a:ext>
            </a:extLst>
          </p:cNvPr>
          <p:cNvSpPr txBox="1"/>
          <p:nvPr/>
        </p:nvSpPr>
        <p:spPr>
          <a:xfrm>
            <a:off x="66675" y="6525009"/>
            <a:ext cx="11925300" cy="261610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/>
              <a:t>https://www.researchgate.net/publication/338377445_Bioinformatics_and_Computational_Tools_for_Next-Generation_Sequencing_Analysis_in_Clinical_Genetics/figures?lo=1</a:t>
            </a:r>
          </a:p>
        </p:txBody>
      </p:sp>
    </p:spTree>
    <p:extLst>
      <p:ext uri="{BB962C8B-B14F-4D97-AF65-F5344CB8AC3E}">
        <p14:creationId xmlns:p14="http://schemas.microsoft.com/office/powerpoint/2010/main" val="1930121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AECC-CC8E-B5C3-77F4-A8B5F5155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2" y="0"/>
            <a:ext cx="11922369" cy="629652"/>
          </a:xfrm>
        </p:spPr>
        <p:txBody>
          <a:bodyPr>
            <a:normAutofit fontScale="90000"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</a:pPr>
            <a:r>
              <a:rPr lang="en-US" sz="3100">
                <a:solidFill>
                  <a:srgbClr val="FFFF00"/>
                </a:solidFill>
              </a:rPr>
              <a:t>Computational analysis for differential gene expression (DGE)</a:t>
            </a:r>
            <a:endParaRPr lang="en-IN" sz="3100">
              <a:solidFill>
                <a:srgbClr val="FFFF00"/>
              </a:solidFill>
            </a:endParaRPr>
          </a:p>
        </p:txBody>
      </p:sp>
      <p:pic>
        <p:nvPicPr>
          <p:cNvPr id="3074" name="Picture 2" descr="figure 2">
            <a:extLst>
              <a:ext uri="{FF2B5EF4-FFF2-40B4-BE49-F238E27FC236}">
                <a16:creationId xmlns:a16="http://schemas.microsoft.com/office/drawing/2014/main" id="{9C116F2D-36BE-0035-5524-C4660F4F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35" y="627268"/>
            <a:ext cx="10032479" cy="58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71ECB3-A197-29EB-0105-76942D0787E6}"/>
              </a:ext>
            </a:extLst>
          </p:cNvPr>
          <p:cNvSpPr txBox="1"/>
          <p:nvPr/>
        </p:nvSpPr>
        <p:spPr>
          <a:xfrm>
            <a:off x="66675" y="6525009"/>
            <a:ext cx="11925300" cy="261610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>
                <a:solidFill>
                  <a:srgbClr val="000000"/>
                </a:solidFill>
                <a:ea typeface="+mn-lt"/>
                <a:cs typeface="+mn-lt"/>
              </a:rPr>
              <a:t>Stark, R., Grzelak, M. &amp; Hadfield, J. RNA sequencing: the teenage years. Nat Rev Genet 20, 631–656 (2019). https://doi.org/10.1038/s41576-019-0150-2</a:t>
            </a:r>
          </a:p>
        </p:txBody>
      </p:sp>
    </p:spTree>
    <p:extLst>
      <p:ext uri="{BB962C8B-B14F-4D97-AF65-F5344CB8AC3E}">
        <p14:creationId xmlns:p14="http://schemas.microsoft.com/office/powerpoint/2010/main" val="49041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4A48-A81B-DFCA-C97A-D71D43D38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494" y="152848"/>
            <a:ext cx="7400365" cy="686828"/>
          </a:xfrm>
        </p:spPr>
        <p:txBody>
          <a:bodyPr>
            <a:normAutofit fontScale="90000"/>
          </a:bodyPr>
          <a:lstStyle/>
          <a:p>
            <a:r>
              <a:rPr lang="en-IN">
                <a:solidFill>
                  <a:srgbClr val="FFFF00"/>
                </a:solidFill>
              </a:rPr>
              <a:t>Multi-</a:t>
            </a:r>
            <a:r>
              <a:rPr lang="en-IN" err="1">
                <a:solidFill>
                  <a:srgbClr val="FFFF00"/>
                </a:solidFill>
              </a:rPr>
              <a:t>Omic</a:t>
            </a:r>
            <a:r>
              <a:rPr lang="en-IN">
                <a:solidFill>
                  <a:srgbClr val="FFFF00"/>
                </a:solidFill>
              </a:rPr>
              <a:t> Data Integration </a:t>
            </a:r>
          </a:p>
        </p:txBody>
      </p:sp>
      <p:pic>
        <p:nvPicPr>
          <p:cNvPr id="3" name="Picture 2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609A424B-FD4D-F6E1-36C6-7942DA94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8" y="995814"/>
            <a:ext cx="8696325" cy="539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2E7A22-D870-FB89-CD43-5448E93BF76E}"/>
              </a:ext>
            </a:extLst>
          </p:cNvPr>
          <p:cNvSpPr txBox="1"/>
          <p:nvPr/>
        </p:nvSpPr>
        <p:spPr>
          <a:xfrm>
            <a:off x="2099" y="6382941"/>
            <a:ext cx="11925300" cy="430887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>
                <a:ea typeface="+mn-lt"/>
                <a:cs typeface="+mn-lt"/>
              </a:rPr>
              <a:t>Chen, C., Wang, J., Pan, D., Wang, X., Xu, Y., Yan, J., Wang, L., Yang, X., Yang, M., &amp; Liu, G.-P. (2023). Applications of multi-omics analysis in human diseases. </a:t>
            </a:r>
            <a:r>
              <a:rPr lang="en-IN" sz="1100" err="1">
                <a:ea typeface="+mn-lt"/>
                <a:cs typeface="+mn-lt"/>
              </a:rPr>
              <a:t>MedComm</a:t>
            </a:r>
            <a:r>
              <a:rPr lang="en-IN" sz="1100">
                <a:ea typeface="+mn-lt"/>
                <a:cs typeface="+mn-lt"/>
              </a:rPr>
              <a:t>, 4(315), e315. https://doi.org/10.1002/mco2.315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2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5698-86C5-8656-697D-AB5B31D5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56" y="127398"/>
            <a:ext cx="11251769" cy="133847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Resources on multi-omics knowledgebase</a:t>
            </a:r>
          </a:p>
        </p:txBody>
      </p:sp>
      <p:pic>
        <p:nvPicPr>
          <p:cNvPr id="8" name="Content Placeholder 7" descr="A table with text on it&#10;&#10;AI-generated content may be incorrect.">
            <a:extLst>
              <a:ext uri="{FF2B5EF4-FFF2-40B4-BE49-F238E27FC236}">
                <a16:creationId xmlns:a16="http://schemas.microsoft.com/office/drawing/2014/main" id="{F13B9DA7-C192-41BD-2294-6AFFABAAA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754" y="1297609"/>
            <a:ext cx="9814692" cy="481569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470D5-136A-C1ED-D8AD-B4BE6A4D4125}"/>
              </a:ext>
            </a:extLst>
          </p:cNvPr>
          <p:cNvSpPr txBox="1"/>
          <p:nvPr/>
        </p:nvSpPr>
        <p:spPr>
          <a:xfrm>
            <a:off x="66675" y="6525009"/>
            <a:ext cx="11925300" cy="261610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>
                <a:ea typeface="+mn-lt"/>
                <a:cs typeface="+mn-lt"/>
              </a:rPr>
              <a:t>Zhang, X., Li, Y., &amp; Wang, L. (2025). Applications of multi-omics analysis in human diseases. Molecular &amp; Cellular Omics, 2(315), e315. https://doi.org/10.1002/mco2.315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88771-139B-C08C-F958-DA83990784F9}"/>
              </a:ext>
            </a:extLst>
          </p:cNvPr>
          <p:cNvSpPr txBox="1"/>
          <p:nvPr/>
        </p:nvSpPr>
        <p:spPr>
          <a:xfrm>
            <a:off x="2099" y="6382941"/>
            <a:ext cx="11925300" cy="430887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>
                <a:ea typeface="+mn-lt"/>
                <a:cs typeface="+mn-lt"/>
              </a:rPr>
              <a:t>Chen, C., Wang, J., Pan, D., Wang, X., Xu, Y., Yan, J., Wang, L., Yang, X., Yang, M., &amp; Liu, G.-P. (2023). Applications of multi-omics analysis in human diseases. </a:t>
            </a:r>
            <a:r>
              <a:rPr lang="en-IN" sz="1100" err="1">
                <a:ea typeface="+mn-lt"/>
                <a:cs typeface="+mn-lt"/>
              </a:rPr>
              <a:t>MedComm</a:t>
            </a:r>
            <a:r>
              <a:rPr lang="en-IN" sz="1100">
                <a:ea typeface="+mn-lt"/>
                <a:cs typeface="+mn-lt"/>
              </a:rPr>
              <a:t>, 4(315), e315. https://doi.org/10.1002/mco2.315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27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8758-022B-0F3B-1936-1F7B8A18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2" y="152848"/>
            <a:ext cx="5685865" cy="1347974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Multi-omics Integration with ML</a:t>
            </a:r>
          </a:p>
        </p:txBody>
      </p:sp>
      <p:pic>
        <p:nvPicPr>
          <p:cNvPr id="4" name="Content Placeholder 3" descr="A diagram of a method&#10;&#10;AI-generated content may be incorrect.">
            <a:extLst>
              <a:ext uri="{FF2B5EF4-FFF2-40B4-BE49-F238E27FC236}">
                <a16:creationId xmlns:a16="http://schemas.microsoft.com/office/drawing/2014/main" id="{6E3B2E87-271F-6E21-69AA-622BCE94F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9116" y="156510"/>
            <a:ext cx="6283091" cy="61119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418A35-F7EF-3867-5FBE-54616FA793A3}"/>
              </a:ext>
            </a:extLst>
          </p:cNvPr>
          <p:cNvSpPr txBox="1"/>
          <p:nvPr/>
        </p:nvSpPr>
        <p:spPr>
          <a:xfrm>
            <a:off x="102952" y="6394147"/>
            <a:ext cx="11925300" cy="430887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100">
                <a:ea typeface="+mn-lt"/>
                <a:cs typeface="+mn-lt"/>
              </a:rPr>
              <a:t>Chen, C., Wang, J., Pan, D., Wang, X., Xu, Y., Yan, J., Wang, L., Yang, X., Yang, M., &amp; Liu, G.-P. (2023). Applications of multi-omics analysis in human diseases. </a:t>
            </a:r>
            <a:r>
              <a:rPr lang="en-IN" sz="1100" err="1">
                <a:ea typeface="+mn-lt"/>
                <a:cs typeface="+mn-lt"/>
              </a:rPr>
              <a:t>MedComm</a:t>
            </a:r>
            <a:r>
              <a:rPr lang="en-IN" sz="1100">
                <a:ea typeface="+mn-lt"/>
                <a:cs typeface="+mn-lt"/>
              </a:rPr>
              <a:t>, 4(315), e315. https://doi.org/10.1002/mco2.315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0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3B49-99A2-E0AA-5E2F-9FAF6DE7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NCBI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186C8-7530-3880-6D0A-EFB9D861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3" y="2400139"/>
            <a:ext cx="6770168" cy="424831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663A51-FBA3-0503-2498-E005B318E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7316" y="264318"/>
            <a:ext cx="8044547" cy="63841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C95B0-DB88-1FAA-8B8A-83E8E3B8D3AF}"/>
              </a:ext>
            </a:extLst>
          </p:cNvPr>
          <p:cNvSpPr txBox="1"/>
          <p:nvPr/>
        </p:nvSpPr>
        <p:spPr>
          <a:xfrm>
            <a:off x="321013" y="187229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D13D6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https://www.ncbi.nlm.nih.gov</a:t>
            </a:r>
            <a:r>
              <a:rPr lang="en-IN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IN">
              <a:solidFill>
                <a:schemeClr val="bg1"/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996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4AD7-01A2-D8C9-CEAC-647FE20C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171" y="343348"/>
            <a:ext cx="5293659" cy="134797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00"/>
                </a:solidFill>
              </a:rPr>
              <a:t>Protein Data Bank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CE7C2-7410-C5C3-7D14-8CF0C7F9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47" y="1691324"/>
            <a:ext cx="8104361" cy="505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35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140A-F658-A9BC-DB96-D2AC1ADE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12" y="156882"/>
            <a:ext cx="1920690" cy="651753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BLAST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299FF-A929-E862-EB79-1254A421AD06}"/>
              </a:ext>
            </a:extLst>
          </p:cNvPr>
          <p:cNvSpPr txBox="1"/>
          <p:nvPr/>
        </p:nvSpPr>
        <p:spPr>
          <a:xfrm>
            <a:off x="262241" y="811021"/>
            <a:ext cx="621111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https://blast.ncbi.nlm.nih.gov/Blast.cgi</a:t>
            </a:r>
          </a:p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1118E-4E92-4BFD-19C3-01F296B4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351"/>
          <a:stretch>
            <a:fillRect/>
          </a:stretch>
        </p:blipFill>
        <p:spPr>
          <a:xfrm>
            <a:off x="161925" y="1457352"/>
            <a:ext cx="5362643" cy="5181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2C2B9-9C96-F084-4423-DE72B77FC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44" y="972776"/>
            <a:ext cx="7511981" cy="38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78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644E-BD93-F95C-BC69-078C073DD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4" y="2761829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BLAST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DAEFD-0E4D-1EF8-7842-062E41F8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36" y="309731"/>
            <a:ext cx="9396805" cy="623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3C0F-06C9-09B3-780E-4C5EEDDA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421" y="330978"/>
            <a:ext cx="4789395" cy="869796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FFFF00"/>
                </a:solidFill>
              </a:rPr>
              <a:t>ClustalOmega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7CC92-6637-48EB-1806-BA7FD619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95" y="1469590"/>
            <a:ext cx="9569386" cy="47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1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8F87-23A5-D5BB-1657-603756F5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0" y="47672"/>
            <a:ext cx="10515600" cy="75564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Complexity of biological data</a:t>
            </a:r>
            <a:endParaRPr lang="en-IN" sz="3600">
              <a:solidFill>
                <a:srgbClr val="FFFF00"/>
              </a:solidFill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F0677F30-6712-E2AC-AA3F-C27C38DCF6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2" b="5977"/>
          <a:stretch/>
        </p:blipFill>
        <p:spPr>
          <a:xfrm>
            <a:off x="1776515" y="895346"/>
            <a:ext cx="8782455" cy="5365708"/>
          </a:xfrm>
          <a:noFill/>
        </p:spPr>
      </p:pic>
    </p:spTree>
    <p:extLst>
      <p:ext uri="{BB962C8B-B14F-4D97-AF65-F5344CB8AC3E}">
        <p14:creationId xmlns:p14="http://schemas.microsoft.com/office/powerpoint/2010/main" val="4056271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A0E5-6384-B7FB-3B52-0492559FA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438" y="162406"/>
            <a:ext cx="10904898" cy="894282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Phylogenetic tree tools 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82276-43ED-E2DA-B753-A501A0E11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38" y="1990353"/>
            <a:ext cx="10515600" cy="4195763"/>
          </a:xfrm>
        </p:spPr>
        <p:txBody>
          <a:bodyPr/>
          <a:lstStyle/>
          <a:p>
            <a:r>
              <a:rPr lang="en-IN"/>
              <a:t>PHYLIP</a:t>
            </a:r>
          </a:p>
          <a:p>
            <a:r>
              <a:rPr lang="en-IN"/>
              <a:t>PAUP* </a:t>
            </a:r>
          </a:p>
          <a:p>
            <a:r>
              <a:rPr lang="en-IN"/>
              <a:t>MEGA</a:t>
            </a:r>
          </a:p>
          <a:p>
            <a:r>
              <a:rPr lang="en-IN" err="1"/>
              <a:t>Dendroscope</a:t>
            </a:r>
            <a:endParaRPr lang="en-IN"/>
          </a:p>
          <a:p>
            <a:r>
              <a:rPr lang="en-IN" err="1"/>
              <a:t>FigTree</a:t>
            </a:r>
            <a:endParaRPr lang="en-IN"/>
          </a:p>
          <a:p>
            <a:r>
              <a:rPr lang="en-IN" err="1"/>
              <a:t>ggTree</a:t>
            </a:r>
            <a:endParaRPr lang="en-IN"/>
          </a:p>
          <a:p>
            <a:r>
              <a:rPr lang="en-IN" err="1"/>
              <a:t>MrBayes</a:t>
            </a:r>
            <a:endParaRPr lang="en-IN"/>
          </a:p>
        </p:txBody>
      </p:sp>
      <p:pic>
        <p:nvPicPr>
          <p:cNvPr id="9" name="Picture 2" descr="Molecular Evolutionary Genetics Analysis - Wikipedia">
            <a:extLst>
              <a:ext uri="{FF2B5EF4-FFF2-40B4-BE49-F238E27FC236}">
                <a16:creationId xmlns:a16="http://schemas.microsoft.com/office/drawing/2014/main" id="{DB61CDBB-E3BC-D33E-52D0-F402255F3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712" y="407496"/>
            <a:ext cx="43719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endroscope.org">
            <a:extLst>
              <a:ext uri="{FF2B5EF4-FFF2-40B4-BE49-F238E27FC236}">
                <a16:creationId xmlns:a16="http://schemas.microsoft.com/office/drawing/2014/main" id="{69C6B745-CE4C-6EC6-EB13-36124078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322" y="2077077"/>
            <a:ext cx="38100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wnload free FigTree for macOS">
            <a:extLst>
              <a:ext uri="{FF2B5EF4-FFF2-40B4-BE49-F238E27FC236}">
                <a16:creationId xmlns:a16="http://schemas.microsoft.com/office/drawing/2014/main" id="{9DF725B1-A679-A8BA-40AD-3B8DCA916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59" t="8980" r="15743" b="43752"/>
          <a:stretch/>
        </p:blipFill>
        <p:spPr bwMode="auto">
          <a:xfrm>
            <a:off x="5366845" y="1448190"/>
            <a:ext cx="2084294" cy="201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hylotree.js - a JavaScript library for application development and  interactive data visualization in phylogenetics | BMC Bioinformatics | Full  Text">
            <a:extLst>
              <a:ext uri="{FF2B5EF4-FFF2-40B4-BE49-F238E27FC236}">
                <a16:creationId xmlns:a16="http://schemas.microsoft.com/office/drawing/2014/main" id="{9006103E-CB92-20AD-3BCE-57A0B19B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943" y="3863922"/>
            <a:ext cx="3949850" cy="209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gtree: Elegant Graphics for Phylogenetic Tree Visualization and Annotation">
            <a:extLst>
              <a:ext uri="{FF2B5EF4-FFF2-40B4-BE49-F238E27FC236}">
                <a16:creationId xmlns:a16="http://schemas.microsoft.com/office/drawing/2014/main" id="{082B14D7-6B6C-845D-4F0B-0EE5850A7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983" y="3863816"/>
            <a:ext cx="2005565" cy="210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Phylogenetic Tools for Comparative Biology: Rphylip now on CRAN!">
            <a:extLst>
              <a:ext uri="{FF2B5EF4-FFF2-40B4-BE49-F238E27FC236}">
                <a16:creationId xmlns:a16="http://schemas.microsoft.com/office/drawing/2014/main" id="{349FEB34-93F8-4000-5257-94A05671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03" y="1413330"/>
            <a:ext cx="22288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Buy PAUP *4.0 Beta for Windows/DOS: Phylogenetic Analysis Using Parsimony  (and Other Methods) Book Online at Low Prices in India | PAUP *4.0 Beta for  Windows/DOS: Phylogenetic Analysis Using Parsimony (and Other">
            <a:extLst>
              <a:ext uri="{FF2B5EF4-FFF2-40B4-BE49-F238E27FC236}">
                <a16:creationId xmlns:a16="http://schemas.microsoft.com/office/drawing/2014/main" id="{EA2DEA54-1C41-F770-8016-A9F34C5E6E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0930"/>
          <a:stretch/>
        </p:blipFill>
        <p:spPr bwMode="auto">
          <a:xfrm>
            <a:off x="3046188" y="3868796"/>
            <a:ext cx="2069367" cy="20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74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26F8-D3A4-6958-C146-7341439B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171" y="2416436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RNA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4" name="Picture 4" descr="Structure, Function and Types of RNA (mRNA, tRNA, rRNA, lncRNA, miRNA,  siRNA, snoRNA, snRNA, piRNA)">
            <a:extLst>
              <a:ext uri="{FF2B5EF4-FFF2-40B4-BE49-F238E27FC236}">
                <a16:creationId xmlns:a16="http://schemas.microsoft.com/office/drawing/2014/main" id="{C38C746A-CE3B-5949-5B81-6D2BDDCE3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16023" r="5917" b="5992"/>
          <a:stretch/>
        </p:blipFill>
        <p:spPr bwMode="auto">
          <a:xfrm>
            <a:off x="7995933" y="422562"/>
            <a:ext cx="4090064" cy="214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ypes of RNA Produced in Cells">
            <a:extLst>
              <a:ext uri="{FF2B5EF4-FFF2-40B4-BE49-F238E27FC236}">
                <a16:creationId xmlns:a16="http://schemas.microsoft.com/office/drawing/2014/main" id="{4E691E91-A579-682A-624D-AD6879980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3786" r="3050" b="4157"/>
          <a:stretch/>
        </p:blipFill>
        <p:spPr bwMode="auto">
          <a:xfrm>
            <a:off x="3819525" y="188514"/>
            <a:ext cx="4059677" cy="26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researchgate.net/publication/344325555/figure/fig1/AS:938041292099585@1600657880380/RNA-primary-secondary-and-tertiary-structures_W640.jpg">
            <a:extLst>
              <a:ext uri="{FF2B5EF4-FFF2-40B4-BE49-F238E27FC236}">
                <a16:creationId xmlns:a16="http://schemas.microsoft.com/office/drawing/2014/main" id="{BDA241C9-55F3-6DBE-FC64-6A8F1C2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243" y="3080338"/>
            <a:ext cx="7182948" cy="341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FF8B37-EFD0-37C3-34BD-4B9382EA7039}"/>
              </a:ext>
            </a:extLst>
          </p:cNvPr>
          <p:cNvSpPr/>
          <p:nvPr/>
        </p:nvSpPr>
        <p:spPr>
          <a:xfrm>
            <a:off x="81069" y="6355020"/>
            <a:ext cx="96085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https://app.biorender.com/biorender-templates/figures/5c8c7ba9d4f2ef3300632942/t-6053ac57d4322f335b02acc8-types-of-rna-produced-in-cells</a:t>
            </a:r>
          </a:p>
          <a:p>
            <a:r>
              <a:rPr lang="en-US" sz="1200">
                <a:solidFill>
                  <a:srgbClr val="FFFFFF"/>
                </a:solidFill>
              </a:rPr>
              <a:t>https://lifeboat.com/blog/2020/09/structure-function-and-types-of-rna-mrna-trna-rrna-lncrna-mirna-sirna-snorna-snrna-pirna</a:t>
            </a:r>
          </a:p>
          <a:p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060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82F1-4705-BA45-FEFD-8194EE53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676" y="268493"/>
            <a:ext cx="10515600" cy="69562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RNA structure prediction 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4F83-9779-4FDF-5E1F-D2D4B2C3B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44" y="1091042"/>
            <a:ext cx="3387190" cy="4195763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MFOLD</a:t>
            </a:r>
          </a:p>
          <a:p>
            <a:r>
              <a:rPr lang="en-IN"/>
              <a:t>PFOLD</a:t>
            </a:r>
          </a:p>
          <a:p>
            <a:r>
              <a:rPr lang="en-IN"/>
              <a:t>TFOLD</a:t>
            </a:r>
          </a:p>
          <a:p>
            <a:r>
              <a:rPr lang="en-IN"/>
              <a:t>SFOLD</a:t>
            </a:r>
          </a:p>
          <a:p>
            <a:r>
              <a:rPr lang="en-IN"/>
              <a:t>RNAALIFOLD</a:t>
            </a:r>
          </a:p>
          <a:p>
            <a:r>
              <a:rPr lang="en-IN"/>
              <a:t>CONTRAFOLD</a:t>
            </a:r>
          </a:p>
          <a:p>
            <a:r>
              <a:rPr lang="en-IN"/>
              <a:t>Vienna RNA Package</a:t>
            </a:r>
          </a:p>
          <a:p>
            <a:r>
              <a:rPr lang="en-IN" err="1"/>
              <a:t>RNAstructure</a:t>
            </a:r>
            <a:endParaRPr lang="en-IN"/>
          </a:p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02AE-4099-CDD7-F59C-6D45AE145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" t="9588" r="81563" b="83224"/>
          <a:stretch/>
        </p:blipFill>
        <p:spPr>
          <a:xfrm>
            <a:off x="8580025" y="3699730"/>
            <a:ext cx="2379594" cy="52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DF251-7893-D4CE-9345-013CC623E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88" r="52684" b="42545"/>
          <a:stretch/>
        </p:blipFill>
        <p:spPr>
          <a:xfrm>
            <a:off x="7987322" y="4390512"/>
            <a:ext cx="3568326" cy="2029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618BD-7755-BDFE-8588-1EEFD7FEF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80" t="41761" r="66581" b="47646"/>
          <a:stretch/>
        </p:blipFill>
        <p:spPr>
          <a:xfrm>
            <a:off x="8574447" y="2918058"/>
            <a:ext cx="1358153" cy="726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58741-4F51-DB60-BF3E-D13BF538E6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2" t="15670" r="67133" b="77464"/>
          <a:stretch/>
        </p:blipFill>
        <p:spPr>
          <a:xfrm>
            <a:off x="3478261" y="5654532"/>
            <a:ext cx="3442448" cy="470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CE08BC-8CA5-5BCA-A3EC-820285FABC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46" t="9392" r="22464" b="66104"/>
          <a:stretch/>
        </p:blipFill>
        <p:spPr>
          <a:xfrm>
            <a:off x="3470742" y="4390334"/>
            <a:ext cx="4384301" cy="1065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915C5-1A23-B182-8ABF-1667C83823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73" t="9000" r="13419" b="59809"/>
          <a:stretch/>
        </p:blipFill>
        <p:spPr>
          <a:xfrm>
            <a:off x="4468891" y="1316493"/>
            <a:ext cx="5889247" cy="1395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C5635-CAF2-F270-851F-92FA62FE1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670" t="11746" r="39559" b="66086"/>
          <a:stretch/>
        </p:blipFill>
        <p:spPr>
          <a:xfrm>
            <a:off x="3472934" y="2919983"/>
            <a:ext cx="4819091" cy="13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06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64EE-81E8-AEB5-3724-FA1635257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76" y="836407"/>
            <a:ext cx="10515600" cy="1325563"/>
          </a:xfrm>
        </p:spPr>
        <p:txBody>
          <a:bodyPr/>
          <a:lstStyle/>
          <a:p>
            <a:r>
              <a:rPr lang="en-IN">
                <a:solidFill>
                  <a:srgbClr val="FFFF00"/>
                </a:solidFill>
              </a:rPr>
              <a:t>IGV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34EE5-5367-6105-F4CF-71543086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646" y="3794155"/>
            <a:ext cx="7751736" cy="2808687"/>
          </a:xfrm>
        </p:spPr>
      </p:pic>
      <p:pic>
        <p:nvPicPr>
          <p:cNvPr id="5" name="Picture 4" descr="A screenshot of a web browser&#10;&#10;AI-generated content may be incorrect.">
            <a:extLst>
              <a:ext uri="{FF2B5EF4-FFF2-40B4-BE49-F238E27FC236}">
                <a16:creationId xmlns:a16="http://schemas.microsoft.com/office/drawing/2014/main" id="{63325AD5-3788-46DC-E860-926F5424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96" y="315667"/>
            <a:ext cx="6870916" cy="334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51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B883-2866-210E-F8A6-A439DD76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FF00"/>
                </a:solidFill>
              </a:rPr>
              <a:t>Hetionet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F6F323-40AA-478A-811D-A89170ABC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921" y="360874"/>
            <a:ext cx="6568157" cy="4195763"/>
          </a:xfrm>
        </p:spPr>
      </p:pic>
      <p:pic>
        <p:nvPicPr>
          <p:cNvPr id="5" name="Picture 4" descr="A screenshot of a search engine&#10;&#10;AI-generated content may be incorrect.">
            <a:extLst>
              <a:ext uri="{FF2B5EF4-FFF2-40B4-BE49-F238E27FC236}">
                <a16:creationId xmlns:a16="http://schemas.microsoft.com/office/drawing/2014/main" id="{5F97234C-4672-C81E-52F3-9528DBFC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7" y="2337660"/>
            <a:ext cx="5976252" cy="44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86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0EF1-F041-2A2D-D73C-A7DE9E44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059" y="-137935"/>
            <a:ext cx="2245659" cy="1325563"/>
          </a:xfrm>
        </p:spPr>
        <p:txBody>
          <a:bodyPr/>
          <a:lstStyle/>
          <a:p>
            <a:r>
              <a:rPr lang="en-US" err="1">
                <a:solidFill>
                  <a:srgbClr val="FFFF00"/>
                </a:solidFill>
              </a:rPr>
              <a:t>Pymol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1350CD-75E5-C3C1-6D09-85D2D93DA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397" y="1187451"/>
            <a:ext cx="10481484" cy="5448542"/>
          </a:xfrm>
        </p:spPr>
      </p:pic>
    </p:spTree>
    <p:extLst>
      <p:ext uri="{BB962C8B-B14F-4D97-AF65-F5344CB8AC3E}">
        <p14:creationId xmlns:p14="http://schemas.microsoft.com/office/powerpoint/2010/main" val="198772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6C40-E4F0-DD67-185E-0EBDDF84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259" y="2528495"/>
            <a:ext cx="4968688" cy="1325563"/>
          </a:xfrm>
        </p:spPr>
        <p:txBody>
          <a:bodyPr>
            <a:noAutofit/>
          </a:bodyPr>
          <a:lstStyle/>
          <a:p>
            <a:r>
              <a:rPr lang="en-US" sz="7200">
                <a:solidFill>
                  <a:srgbClr val="FFFF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775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0071-07F4-EC7D-5FC4-9E89D604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42" y="153678"/>
            <a:ext cx="10515600" cy="831002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Understanding biological complexity</a:t>
            </a:r>
            <a:endParaRPr lang="en-IN">
              <a:solidFill>
                <a:srgbClr val="FFFF00"/>
              </a:solidFill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412D622-FCC8-7109-CB16-27B4097E6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2646854"/>
              </p:ext>
            </p:extLst>
          </p:nvPr>
        </p:nvGraphicFramePr>
        <p:xfrm>
          <a:off x="226566" y="1514566"/>
          <a:ext cx="11738864" cy="106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75B8160-686F-8239-6391-230558912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2629256"/>
              </p:ext>
            </p:extLst>
          </p:nvPr>
        </p:nvGraphicFramePr>
        <p:xfrm>
          <a:off x="226566" y="4378905"/>
          <a:ext cx="11738864" cy="178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CC114A9-CBAA-5933-D2A7-C483BA1FE648}"/>
              </a:ext>
            </a:extLst>
          </p:cNvPr>
          <p:cNvSpPr txBox="1"/>
          <p:nvPr/>
        </p:nvSpPr>
        <p:spPr>
          <a:xfrm>
            <a:off x="226566" y="4273587"/>
            <a:ext cx="1060704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Omics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2CE7-BDF6-B150-0CF7-1A25B24D8362}"/>
              </a:ext>
            </a:extLst>
          </p:cNvPr>
          <p:cNvSpPr txBox="1"/>
          <p:nvPr/>
        </p:nvSpPr>
        <p:spPr>
          <a:xfrm>
            <a:off x="226566" y="1123953"/>
            <a:ext cx="1776663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Complexity</a:t>
            </a:r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9E2FE8-91C4-4334-55C2-8F092B890BF5}"/>
              </a:ext>
            </a:extLst>
          </p:cNvPr>
          <p:cNvSpPr txBox="1"/>
          <p:nvPr/>
        </p:nvSpPr>
        <p:spPr>
          <a:xfrm>
            <a:off x="47625" y="6577340"/>
            <a:ext cx="12058650" cy="2616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sz="1100"/>
              <a:t>https://www.researchgate.net/publication/312004366_Nanoarchitectonics_A_navigator_from_materials_to_life/figures?lo=1</a:t>
            </a:r>
          </a:p>
        </p:txBody>
      </p:sp>
      <p:pic>
        <p:nvPicPr>
          <p:cNvPr id="6" name="Picture 2" descr="Omics data – RD-Connect">
            <a:extLst>
              <a:ext uri="{FF2B5EF4-FFF2-40B4-BE49-F238E27FC236}">
                <a16:creationId xmlns:a16="http://schemas.microsoft.com/office/drawing/2014/main" id="{C368860D-553A-546A-DD29-74D3C11C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353" y="2640276"/>
            <a:ext cx="2770647" cy="214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73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247C-2EF7-3810-A661-54EC02DE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88" y="190500"/>
            <a:ext cx="2550460" cy="947102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Omics</a:t>
            </a:r>
            <a:endParaRPr lang="en-IN">
              <a:solidFill>
                <a:srgbClr val="FFFF00"/>
              </a:solidFill>
            </a:endParaRPr>
          </a:p>
        </p:txBody>
      </p:sp>
      <p:pic>
        <p:nvPicPr>
          <p:cNvPr id="4" name="Picture 4" descr="Multi-omics - Biomechanics Research Unit">
            <a:extLst>
              <a:ext uri="{FF2B5EF4-FFF2-40B4-BE49-F238E27FC236}">
                <a16:creationId xmlns:a16="http://schemas.microsoft.com/office/drawing/2014/main" id="{0875E013-B8A8-C15A-12F2-7F5A7B0AD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87" y="1369061"/>
            <a:ext cx="5649962" cy="449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FE58C7-CE35-DFFB-2B7D-3437840AE96C}"/>
              </a:ext>
            </a:extLst>
          </p:cNvPr>
          <p:cNvSpPr txBox="1">
            <a:spLocks/>
          </p:cNvSpPr>
          <p:nvPr/>
        </p:nvSpPr>
        <p:spPr>
          <a:xfrm>
            <a:off x="0" y="1261110"/>
            <a:ext cx="6261062" cy="55533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/>
              <a:t>Cytomics: cellular systems in one organism </a:t>
            </a:r>
          </a:p>
          <a:p>
            <a:pPr>
              <a:lnSpc>
                <a:spcPct val="120000"/>
              </a:lnSpc>
            </a:pPr>
            <a:r>
              <a:rPr lang="en-US" altLang="en-US"/>
              <a:t>Genomics: genes</a:t>
            </a:r>
          </a:p>
          <a:p>
            <a:pPr>
              <a:lnSpc>
                <a:spcPct val="120000"/>
              </a:lnSpc>
            </a:pPr>
            <a:r>
              <a:rPr lang="en-US" altLang="en-US"/>
              <a:t>Proteomics: Proteins</a:t>
            </a:r>
          </a:p>
          <a:p>
            <a:pPr>
              <a:lnSpc>
                <a:spcPct val="120000"/>
              </a:lnSpc>
            </a:pPr>
            <a:r>
              <a:rPr lang="en-US" altLang="en-US"/>
              <a:t>Transcriptomics: transcriptional complexes and other regulatory molecules </a:t>
            </a:r>
          </a:p>
          <a:p>
            <a:pPr>
              <a:lnSpc>
                <a:spcPct val="120000"/>
              </a:lnSpc>
            </a:pPr>
            <a:r>
              <a:rPr lang="en-US" altLang="en-US"/>
              <a:t>Metabolomics: Metabolites</a:t>
            </a:r>
          </a:p>
          <a:p>
            <a:pPr>
              <a:lnSpc>
                <a:spcPct val="120000"/>
              </a:lnSpc>
            </a:pPr>
            <a:r>
              <a:rPr lang="en-US" altLang="en-US"/>
              <a:t>Lipidomics: Lipids</a:t>
            </a:r>
          </a:p>
          <a:p>
            <a:pPr>
              <a:lnSpc>
                <a:spcPct val="120000"/>
              </a:lnSpc>
            </a:pPr>
            <a:r>
              <a:rPr lang="en-US" altLang="en-US"/>
              <a:t>Glycomics: sugars</a:t>
            </a:r>
          </a:p>
          <a:p>
            <a:pPr>
              <a:lnSpc>
                <a:spcPct val="120000"/>
              </a:lnSpc>
            </a:pPr>
            <a:r>
              <a:rPr lang="en-US" altLang="en-US"/>
              <a:t>Phenomics: Phenotypes</a:t>
            </a:r>
          </a:p>
          <a:p>
            <a:pPr>
              <a:lnSpc>
                <a:spcPct val="120000"/>
              </a:lnSpc>
            </a:pPr>
            <a:r>
              <a:rPr lang="en-US" altLang="en-US"/>
              <a:t>Physiomics: Physiology of an organism</a:t>
            </a:r>
          </a:p>
          <a:p>
            <a:pPr>
              <a:lnSpc>
                <a:spcPct val="120000"/>
              </a:lnSpc>
            </a:pPr>
            <a:r>
              <a:rPr lang="en-US" altLang="en-US"/>
              <a:t>Interactomics: Interaction among proteins</a:t>
            </a:r>
          </a:p>
        </p:txBody>
      </p:sp>
    </p:spTree>
    <p:extLst>
      <p:ext uri="{BB962C8B-B14F-4D97-AF65-F5344CB8AC3E}">
        <p14:creationId xmlns:p14="http://schemas.microsoft.com/office/powerpoint/2010/main" val="300634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Content Placeholder 3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824B6DDD-24B1-41D9-B9E6-A69E198EA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</a:blip>
          <a:srcRect r="6204"/>
          <a:stretch>
            <a:fillRect/>
          </a:stretch>
        </p:blipFill>
        <p:spPr>
          <a:xfrm>
            <a:off x="20" y="46199"/>
            <a:ext cx="12191980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C0C46-3F17-A37D-29F3-00FF8EB1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512" y="-269726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00"/>
                </a:solidFill>
              </a:rPr>
              <a:t>Omics</a:t>
            </a:r>
          </a:p>
        </p:txBody>
      </p:sp>
    </p:spTree>
    <p:extLst>
      <p:ext uri="{BB962C8B-B14F-4D97-AF65-F5344CB8AC3E}">
        <p14:creationId xmlns:p14="http://schemas.microsoft.com/office/powerpoint/2010/main" val="587020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1106-1517-62DB-79A0-CA82E40A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3" y="416963"/>
            <a:ext cx="10515600" cy="938702"/>
          </a:xfrm>
        </p:spPr>
        <p:txBody>
          <a:bodyPr/>
          <a:lstStyle/>
          <a:p>
            <a:r>
              <a:rPr lang="en-US">
                <a:solidFill>
                  <a:srgbClr val="FFFF00"/>
                </a:solidFill>
              </a:rPr>
              <a:t>Multi-omics</a:t>
            </a:r>
          </a:p>
        </p:txBody>
      </p:sp>
      <p:pic>
        <p:nvPicPr>
          <p:cNvPr id="4" name="Content Placeholder 3" descr="A diagram of different types of diseases&#10;&#10;AI-generated content may be incorrect.">
            <a:extLst>
              <a:ext uri="{FF2B5EF4-FFF2-40B4-BE49-F238E27FC236}">
                <a16:creationId xmlns:a16="http://schemas.microsoft.com/office/drawing/2014/main" id="{9D125085-865E-2836-5B8E-6D723BF00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442" y="3420"/>
            <a:ext cx="8376808" cy="6892069"/>
          </a:xfrm>
        </p:spPr>
      </p:pic>
    </p:spTree>
    <p:extLst>
      <p:ext uri="{BB962C8B-B14F-4D97-AF65-F5344CB8AC3E}">
        <p14:creationId xmlns:p14="http://schemas.microsoft.com/office/powerpoint/2010/main" val="352172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2839-B42E-A1A6-4A4A-D2A9256B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87" y="218963"/>
            <a:ext cx="10515600" cy="92011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00"/>
                </a:solidFill>
              </a:rPr>
              <a:t>Scale of biological data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A336-878E-67A3-53BA-7561549B6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225" y="1693537"/>
            <a:ext cx="3219450" cy="3155950"/>
          </a:xfrm>
        </p:spPr>
        <p:txBody>
          <a:bodyPr/>
          <a:lstStyle/>
          <a:p>
            <a:r>
              <a:rPr lang="en-US"/>
              <a:t>Sequence data</a:t>
            </a:r>
          </a:p>
          <a:p>
            <a:r>
              <a:rPr lang="en-US"/>
              <a:t>Structure data</a:t>
            </a:r>
          </a:p>
          <a:p>
            <a:r>
              <a:rPr lang="en-US"/>
              <a:t>Expression data</a:t>
            </a:r>
          </a:p>
          <a:p>
            <a:r>
              <a:rPr lang="en-US"/>
              <a:t>Pathway data</a:t>
            </a:r>
          </a:p>
          <a:p>
            <a:r>
              <a:rPr lang="en-US"/>
              <a:t>Image data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5DF2-F9C0-6680-8FDD-5FC97452B9E2}"/>
              </a:ext>
            </a:extLst>
          </p:cNvPr>
          <p:cNvSpPr txBox="1"/>
          <p:nvPr/>
        </p:nvSpPr>
        <p:spPr>
          <a:xfrm>
            <a:off x="47625" y="6577340"/>
            <a:ext cx="12058650" cy="2616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sz="1100"/>
              <a:t>https://sites.biology.unt.edu/~jajohnson/Chromatogram_Interpretation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C9D9772-EB75-AD32-EB6E-BA957BDA7A9C}"/>
              </a:ext>
            </a:extLst>
          </p:cNvPr>
          <p:cNvSpPr/>
          <p:nvPr/>
        </p:nvSpPr>
        <p:spPr>
          <a:xfrm rot="17378230" flipH="1">
            <a:off x="1420243" y="544623"/>
            <a:ext cx="2075250" cy="3328649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A536E-B0EC-6860-39B9-F5764E222961}"/>
              </a:ext>
            </a:extLst>
          </p:cNvPr>
          <p:cNvSpPr txBox="1"/>
          <p:nvPr/>
        </p:nvSpPr>
        <p:spPr>
          <a:xfrm>
            <a:off x="1394863" y="2326684"/>
            <a:ext cx="245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750"/>
              </a:spcBef>
              <a:spcAft>
                <a:spcPts val="750"/>
              </a:spcAft>
            </a:pPr>
            <a:r>
              <a:rPr lang="en-US" sz="1400" b="0" i="1">
                <a:ln>
                  <a:solidFill>
                    <a:srgbClr val="651C27"/>
                  </a:solidFill>
                </a:ln>
                <a:solidFill>
                  <a:srgbClr val="651C27"/>
                </a:solidFill>
                <a:effectLst/>
                <a:latin typeface="Helvetica Neue"/>
              </a:rPr>
              <a:t>M. tuberculosis </a:t>
            </a:r>
            <a:r>
              <a:rPr lang="en-US" sz="1400" b="0" i="0" err="1">
                <a:ln>
                  <a:solidFill>
                    <a:srgbClr val="651C27"/>
                  </a:solidFill>
                </a:ln>
                <a:solidFill>
                  <a:srgbClr val="651C27"/>
                </a:solidFill>
                <a:effectLst/>
                <a:latin typeface="Helvetica Neue"/>
              </a:rPr>
              <a:t>PheRS</a:t>
            </a:r>
            <a:r>
              <a:rPr lang="en-US" sz="1400" b="0" i="0">
                <a:ln>
                  <a:solidFill>
                    <a:srgbClr val="651C27"/>
                  </a:solidFill>
                </a:ln>
                <a:solidFill>
                  <a:srgbClr val="651C27"/>
                </a:solidFill>
                <a:effectLst/>
                <a:latin typeface="Helvetica Neue"/>
              </a:rPr>
              <a:t> with tRNA and fragment complex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A4450A5-DB97-F80C-0A7C-13935408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1311">
            <a:off x="1588588" y="1142773"/>
            <a:ext cx="1282502" cy="128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DE791A84-1350-11FC-2B57-0787796BE964}"/>
              </a:ext>
            </a:extLst>
          </p:cNvPr>
          <p:cNvSpPr/>
          <p:nvPr/>
        </p:nvSpPr>
        <p:spPr>
          <a:xfrm rot="5016394" flipH="1">
            <a:off x="8857325" y="-893772"/>
            <a:ext cx="1793042" cy="4126165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46" name="Picture 6" descr="Interpretation of Sequencing Chromatograms">
            <a:extLst>
              <a:ext uri="{FF2B5EF4-FFF2-40B4-BE49-F238E27FC236}">
                <a16:creationId xmlns:a16="http://schemas.microsoft.com/office/drawing/2014/main" id="{B43FBF3F-42DD-5FC4-CD9D-A5AB5B57B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8971">
            <a:off x="8181212" y="700847"/>
            <a:ext cx="3228183" cy="8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F2FCBB0F-4801-C7E6-1EF2-F3A48B730784}"/>
              </a:ext>
            </a:extLst>
          </p:cNvPr>
          <p:cNvSpPr/>
          <p:nvPr/>
        </p:nvSpPr>
        <p:spPr>
          <a:xfrm rot="6808358" flipH="1">
            <a:off x="8490827" y="1820388"/>
            <a:ext cx="2336351" cy="3669805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B52893-D935-DC9D-2722-E29E53A86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5320">
            <a:off x="8662499" y="2670340"/>
            <a:ext cx="1846163" cy="1885102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A47B44A-9CC6-6115-7AF8-CCB41609D4BB}"/>
              </a:ext>
            </a:extLst>
          </p:cNvPr>
          <p:cNvSpPr/>
          <p:nvPr/>
        </p:nvSpPr>
        <p:spPr>
          <a:xfrm rot="15744427" flipH="1">
            <a:off x="1047716" y="2766701"/>
            <a:ext cx="2336351" cy="3669805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 descr="figure4">
            <a:extLst>
              <a:ext uri="{FF2B5EF4-FFF2-40B4-BE49-F238E27FC236}">
                <a16:creationId xmlns:a16="http://schemas.microsoft.com/office/drawing/2014/main" id="{F9B4CB19-1CE9-374E-A2E2-8B1B1A4AB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"/>
          <a:stretch/>
        </p:blipFill>
        <p:spPr bwMode="auto">
          <a:xfrm rot="20550111">
            <a:off x="1115106" y="3781149"/>
            <a:ext cx="2080353" cy="145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E41185E9-8196-C984-DB2D-0AE0A20B5D90}"/>
              </a:ext>
            </a:extLst>
          </p:cNvPr>
          <p:cNvSpPr/>
          <p:nvPr/>
        </p:nvSpPr>
        <p:spPr>
          <a:xfrm rot="10308392" flipH="1">
            <a:off x="6342464" y="4387766"/>
            <a:ext cx="2336351" cy="2126704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A7FD80-F2D8-0BE7-6626-568EEF4C0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690" y="4894255"/>
            <a:ext cx="1805899" cy="112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21A8-E88A-2204-5059-69D56D41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294" y="190501"/>
            <a:ext cx="4654924" cy="65661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</a:rPr>
              <a:t> Sequence data</a:t>
            </a:r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A6565-4C31-8899-D090-F8805EB24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022" y="364750"/>
            <a:ext cx="5665066" cy="5002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u="sng"/>
              <a:t>DNA</a:t>
            </a:r>
          </a:p>
          <a:p>
            <a:pPr marL="285750" indent="-285750"/>
            <a:r>
              <a:rPr lang="en-US" sz="1800"/>
              <a:t>Maxam and Gilbert method</a:t>
            </a:r>
          </a:p>
          <a:p>
            <a:pPr marL="285750" indent="-285750"/>
            <a:r>
              <a:rPr lang="en-US" sz="1800"/>
              <a:t>Semi-automated method</a:t>
            </a:r>
          </a:p>
          <a:p>
            <a:pPr marL="285750" indent="-285750"/>
            <a:r>
              <a:rPr lang="en-US" sz="1800"/>
              <a:t>Automated method</a:t>
            </a:r>
          </a:p>
          <a:p>
            <a:pPr marL="285750" indent="-285750"/>
            <a:r>
              <a:rPr lang="en-US" sz="1800"/>
              <a:t>Pyrosequencing</a:t>
            </a:r>
            <a:endParaRPr lang="en-US" sz="1800">
              <a:solidFill>
                <a:srgbClr val="000000"/>
              </a:solidFill>
            </a:endParaRPr>
          </a:p>
          <a:p>
            <a:pPr marL="285750" indent="-285750"/>
            <a:r>
              <a:rPr lang="en-US" sz="1800"/>
              <a:t>The whole-genome shotgun sequencing method</a:t>
            </a:r>
            <a:endParaRPr lang="en-US" sz="1800">
              <a:solidFill>
                <a:srgbClr val="000000"/>
              </a:solidFill>
            </a:endParaRPr>
          </a:p>
          <a:p>
            <a:pPr marL="285750" indent="-285750"/>
            <a:r>
              <a:rPr lang="en-US" sz="1800"/>
              <a:t>Clone by the clone sequencing method</a:t>
            </a:r>
            <a:endParaRPr lang="en-US"/>
          </a:p>
          <a:p>
            <a:pPr marL="285750" indent="-285750"/>
            <a:endParaRPr lang="en-US" sz="1800"/>
          </a:p>
          <a:p>
            <a:endParaRPr lang="en-US" sz="1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A3EF15-B8AB-D155-AF9A-937F2EC3BEEF}"/>
              </a:ext>
            </a:extLst>
          </p:cNvPr>
          <p:cNvSpPr txBox="1">
            <a:spLocks/>
          </p:cNvSpPr>
          <p:nvPr/>
        </p:nvSpPr>
        <p:spPr>
          <a:xfrm>
            <a:off x="6801797" y="2014210"/>
            <a:ext cx="1053527" cy="58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/>
              <a:t>RNA</a:t>
            </a:r>
            <a:endParaRPr lang="en-IN" sz="2000" b="1" u="sng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7C7509-ABDE-073C-16DB-CD6D79C72962}"/>
              </a:ext>
            </a:extLst>
          </p:cNvPr>
          <p:cNvSpPr txBox="1">
            <a:spLocks/>
          </p:cNvSpPr>
          <p:nvPr/>
        </p:nvSpPr>
        <p:spPr>
          <a:xfrm>
            <a:off x="3910657" y="4371848"/>
            <a:ext cx="3953631" cy="11011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u="sng"/>
              <a:t>Protein</a:t>
            </a:r>
            <a:endParaRPr lang="en-US"/>
          </a:p>
          <a:p>
            <a:pPr marL="0" indent="0" algn="r">
              <a:buNone/>
            </a:pPr>
            <a:r>
              <a:rPr lang="en-IN" sz="2000" err="1"/>
              <a:t>Edmanns</a:t>
            </a:r>
            <a:r>
              <a:rPr lang="en-IN" sz="2000"/>
              <a:t> degradation method</a:t>
            </a:r>
          </a:p>
        </p:txBody>
      </p:sp>
      <p:pic>
        <p:nvPicPr>
          <p:cNvPr id="2052" name="Picture 4" descr="DNA Sequencing: Definition, Importance, Methods and More">
            <a:extLst>
              <a:ext uri="{FF2B5EF4-FFF2-40B4-BE49-F238E27FC236}">
                <a16:creationId xmlns:a16="http://schemas.microsoft.com/office/drawing/2014/main" id="{8200302B-0796-28C5-F187-A757206E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88" y="3351762"/>
            <a:ext cx="2282292" cy="315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NA Sequencing- Definition, Principle, Steps, Types, Uses">
            <a:extLst>
              <a:ext uri="{FF2B5EF4-FFF2-40B4-BE49-F238E27FC236}">
                <a16:creationId xmlns:a16="http://schemas.microsoft.com/office/drawing/2014/main" id="{C8DD58BC-E773-D872-A6E0-5952601D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70" y="1189986"/>
            <a:ext cx="4262493" cy="22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ditional protein analysis methods - Protein sequencing ~ Nautilus  Biotechnology">
            <a:extLst>
              <a:ext uri="{FF2B5EF4-FFF2-40B4-BE49-F238E27FC236}">
                <a16:creationId xmlns:a16="http://schemas.microsoft.com/office/drawing/2014/main" id="{04FCD202-9CF5-ACC0-9153-3100E1C0C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3" b="19739"/>
          <a:stretch>
            <a:fillRect/>
          </a:stretch>
        </p:blipFill>
        <p:spPr bwMode="auto">
          <a:xfrm>
            <a:off x="7844613" y="3540128"/>
            <a:ext cx="4067150" cy="250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AAFF53-AC67-979C-B040-D235C24DCCDC}"/>
              </a:ext>
            </a:extLst>
          </p:cNvPr>
          <p:cNvSpPr txBox="1"/>
          <p:nvPr/>
        </p:nvSpPr>
        <p:spPr>
          <a:xfrm>
            <a:off x="4836458" y="6206995"/>
            <a:ext cx="7117417" cy="60016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IN" sz="1100"/>
              <a:t>https://www.genome.gov/genetics-glossary/DNA-Sequencing</a:t>
            </a:r>
          </a:p>
          <a:p>
            <a:r>
              <a:rPr lang="en-IN" sz="1100"/>
              <a:t>https://praxilabs.com/en/blog/2021/02/08/dna-sequencing-definition-importance-methods-facts-and-more/</a:t>
            </a:r>
          </a:p>
          <a:p>
            <a:r>
              <a:rPr lang="en-IN" sz="1100"/>
              <a:t>https://www.nautilus.bio/blog/traditional-approaches-to-study-proteins-protein-sequencing/</a:t>
            </a:r>
          </a:p>
        </p:txBody>
      </p:sp>
    </p:spTree>
    <p:extLst>
      <p:ext uri="{BB962C8B-B14F-4D97-AF65-F5344CB8AC3E}">
        <p14:creationId xmlns:p14="http://schemas.microsoft.com/office/powerpoint/2010/main" val="1717484430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BlockprintVTI</vt:lpstr>
      <vt:lpstr>The Data Backbone of Modern Biology:  An Overview of Bioinformatics Resources</vt:lpstr>
      <vt:lpstr>Central Dogma in the Data Age: From Genes to Proteins in a Digital Framework</vt:lpstr>
      <vt:lpstr>Complexity of biological data</vt:lpstr>
      <vt:lpstr>Understanding biological complexity</vt:lpstr>
      <vt:lpstr>Omics</vt:lpstr>
      <vt:lpstr>Omics</vt:lpstr>
      <vt:lpstr>Multi-omics</vt:lpstr>
      <vt:lpstr>Scale of biological data</vt:lpstr>
      <vt:lpstr> Sequence data</vt:lpstr>
      <vt:lpstr>Structure data</vt:lpstr>
      <vt:lpstr>Expression data</vt:lpstr>
      <vt:lpstr>Protein - Protein Interaction studies for Pathway data</vt:lpstr>
      <vt:lpstr>Image data </vt:lpstr>
      <vt:lpstr>Biological data Resources</vt:lpstr>
      <vt:lpstr>Classification</vt:lpstr>
      <vt:lpstr>Other Classifications</vt:lpstr>
      <vt:lpstr>Virtual labs : An Initiative of Ministry of Education Under the National Mission on Education through ICT</vt:lpstr>
      <vt:lpstr>Data Analysis</vt:lpstr>
      <vt:lpstr>Sequence alignment</vt:lpstr>
      <vt:lpstr>Next Generation Sequencing</vt:lpstr>
      <vt:lpstr>Computational analysis for differential gene expression (DGE)</vt:lpstr>
      <vt:lpstr>Multi-Omic Data Integration </vt:lpstr>
      <vt:lpstr>Resources on multi-omics knowledgebase</vt:lpstr>
      <vt:lpstr>Multi-omics Integration with ML</vt:lpstr>
      <vt:lpstr>NCBI</vt:lpstr>
      <vt:lpstr>Protein Data Bank</vt:lpstr>
      <vt:lpstr>BLAST</vt:lpstr>
      <vt:lpstr>BLAST</vt:lpstr>
      <vt:lpstr>ClustalOmega</vt:lpstr>
      <vt:lpstr>Phylogenetic tree tools </vt:lpstr>
      <vt:lpstr>RNA</vt:lpstr>
      <vt:lpstr>RNA structure prediction </vt:lpstr>
      <vt:lpstr>IGV</vt:lpstr>
      <vt:lpstr>Hetionet</vt:lpstr>
      <vt:lpstr>Pymol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Asha Vijayan</dc:creator>
  <cp:revision>4</cp:revision>
  <dcterms:created xsi:type="dcterms:W3CDTF">2025-06-04T08:32:00Z</dcterms:created>
  <dcterms:modified xsi:type="dcterms:W3CDTF">2025-06-10T05:10:32Z</dcterms:modified>
</cp:coreProperties>
</file>